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handoutMasterIdLst>
    <p:handoutMasterId r:id="rId69"/>
  </p:handoutMasterIdLst>
  <p:sldIdLst>
    <p:sldId id="256" r:id="rId2"/>
    <p:sldId id="397" r:id="rId3"/>
    <p:sldId id="270" r:id="rId4"/>
    <p:sldId id="644" r:id="rId5"/>
    <p:sldId id="645" r:id="rId6"/>
    <p:sldId id="643" r:id="rId7"/>
    <p:sldId id="641" r:id="rId8"/>
    <p:sldId id="625" r:id="rId9"/>
    <p:sldId id="569" r:id="rId10"/>
    <p:sldId id="568" r:id="rId11"/>
    <p:sldId id="571" r:id="rId12"/>
    <p:sldId id="636" r:id="rId13"/>
    <p:sldId id="335" r:id="rId14"/>
    <p:sldId id="572" r:id="rId15"/>
    <p:sldId id="652" r:id="rId16"/>
    <p:sldId id="638" r:id="rId17"/>
    <p:sldId id="400" r:id="rId18"/>
    <p:sldId id="401" r:id="rId19"/>
    <p:sldId id="413" r:id="rId20"/>
    <p:sldId id="642" r:id="rId21"/>
    <p:sldId id="277" r:id="rId22"/>
    <p:sldId id="275" r:id="rId23"/>
    <p:sldId id="322" r:id="rId24"/>
    <p:sldId id="410" r:id="rId25"/>
    <p:sldId id="346" r:id="rId26"/>
    <p:sldId id="405" r:id="rId27"/>
    <p:sldId id="406" r:id="rId28"/>
    <p:sldId id="349" r:id="rId29"/>
    <p:sldId id="402" r:id="rId30"/>
    <p:sldId id="276" r:id="rId31"/>
    <p:sldId id="403" r:id="rId32"/>
    <p:sldId id="267" r:id="rId33"/>
    <p:sldId id="506" r:id="rId34"/>
    <p:sldId id="353" r:id="rId35"/>
    <p:sldId id="268" r:id="rId36"/>
    <p:sldId id="415" r:id="rId37"/>
    <p:sldId id="398" r:id="rId38"/>
    <p:sldId id="399" r:id="rId39"/>
    <p:sldId id="269" r:id="rId40"/>
    <p:sldId id="414" r:id="rId41"/>
    <p:sldId id="646" r:id="rId42"/>
    <p:sldId id="649" r:id="rId43"/>
    <p:sldId id="650" r:id="rId44"/>
    <p:sldId id="651" r:id="rId45"/>
    <p:sldId id="293" r:id="rId46"/>
    <p:sldId id="294" r:id="rId47"/>
    <p:sldId id="295" r:id="rId48"/>
    <p:sldId id="274" r:id="rId49"/>
    <p:sldId id="653" r:id="rId50"/>
    <p:sldId id="312" r:id="rId51"/>
    <p:sldId id="261" r:id="rId52"/>
    <p:sldId id="344" r:id="rId53"/>
    <p:sldId id="304" r:id="rId54"/>
    <p:sldId id="305" r:id="rId55"/>
    <p:sldId id="434" r:id="rId56"/>
    <p:sldId id="430" r:id="rId57"/>
    <p:sldId id="433" r:id="rId58"/>
    <p:sldId id="431" r:id="rId59"/>
    <p:sldId id="432" r:id="rId60"/>
    <p:sldId id="648" r:id="rId61"/>
    <p:sldId id="647" r:id="rId62"/>
    <p:sldId id="283" r:id="rId63"/>
    <p:sldId id="411" r:id="rId64"/>
    <p:sldId id="425" r:id="rId65"/>
    <p:sldId id="266" r:id="rId66"/>
    <p:sldId id="395"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3946F4-B143-4FA6-8982-A291F5E567AB}"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4BE52BC8-DB2C-4E51-B821-68224C40EA9D}">
      <dgm:prSet phldrT="[Text]"/>
      <dgm:spPr/>
      <dgm:t>
        <a:bodyPr/>
        <a:lstStyle/>
        <a:p>
          <a:r>
            <a:rPr lang="en-US" dirty="0"/>
            <a:t>Fraud Risk Assessment</a:t>
          </a:r>
        </a:p>
      </dgm:t>
    </dgm:pt>
    <dgm:pt modelId="{D3DF3B8D-265F-42CD-A4E6-3C0009CF1F9F}" type="parTrans" cxnId="{A9F5DC5D-F1E0-41C9-8F2A-9BC61CA18F4C}">
      <dgm:prSet/>
      <dgm:spPr/>
      <dgm:t>
        <a:bodyPr/>
        <a:lstStyle/>
        <a:p>
          <a:endParaRPr lang="en-US"/>
        </a:p>
      </dgm:t>
    </dgm:pt>
    <dgm:pt modelId="{5E616BFC-3BE9-4589-AC6D-562780CAE283}" type="sibTrans" cxnId="{A9F5DC5D-F1E0-41C9-8F2A-9BC61CA18F4C}">
      <dgm:prSet/>
      <dgm:spPr/>
      <dgm:t>
        <a:bodyPr/>
        <a:lstStyle/>
        <a:p>
          <a:endParaRPr lang="en-US"/>
        </a:p>
      </dgm:t>
    </dgm:pt>
    <dgm:pt modelId="{CEE2B688-493B-4D12-B594-34E36616935F}">
      <dgm:prSet phldrT="[Text]"/>
      <dgm:spPr/>
      <dgm:t>
        <a:bodyPr/>
        <a:lstStyle/>
        <a:p>
          <a:r>
            <a:rPr lang="en-US" dirty="0"/>
            <a:t>Fraud Auditing</a:t>
          </a:r>
        </a:p>
      </dgm:t>
    </dgm:pt>
    <dgm:pt modelId="{499A8AE0-2EAE-4F31-8D50-6D47AA391EE3}" type="parTrans" cxnId="{7E0D5F87-FF44-419B-8904-DD1CA5B3875B}">
      <dgm:prSet/>
      <dgm:spPr/>
      <dgm:t>
        <a:bodyPr/>
        <a:lstStyle/>
        <a:p>
          <a:endParaRPr lang="en-US"/>
        </a:p>
      </dgm:t>
    </dgm:pt>
    <dgm:pt modelId="{E9498AAF-4000-4C45-A0CC-55CE17661F6D}" type="sibTrans" cxnId="{7E0D5F87-FF44-419B-8904-DD1CA5B3875B}">
      <dgm:prSet/>
      <dgm:spPr/>
      <dgm:t>
        <a:bodyPr/>
        <a:lstStyle/>
        <a:p>
          <a:endParaRPr lang="en-US"/>
        </a:p>
      </dgm:t>
    </dgm:pt>
    <dgm:pt modelId="{20A768F5-1AFA-4E2B-B010-D90175E2BEEE}" type="pres">
      <dgm:prSet presAssocID="{8A3946F4-B143-4FA6-8982-A291F5E567AB}" presName="diagram" presStyleCnt="0">
        <dgm:presLayoutVars>
          <dgm:dir/>
          <dgm:resizeHandles val="exact"/>
        </dgm:presLayoutVars>
      </dgm:prSet>
      <dgm:spPr/>
    </dgm:pt>
    <dgm:pt modelId="{FCDF912F-D8DA-4A1B-9F9B-68011C31D2DA}" type="pres">
      <dgm:prSet presAssocID="{4BE52BC8-DB2C-4E51-B821-68224C40EA9D}" presName="arrow" presStyleLbl="node1" presStyleIdx="0" presStyleCnt="2">
        <dgm:presLayoutVars>
          <dgm:bulletEnabled val="1"/>
        </dgm:presLayoutVars>
      </dgm:prSet>
      <dgm:spPr/>
    </dgm:pt>
    <dgm:pt modelId="{0DF79D51-FB28-4E55-A211-33DFC99CC7FC}" type="pres">
      <dgm:prSet presAssocID="{CEE2B688-493B-4D12-B594-34E36616935F}" presName="arrow" presStyleLbl="node1" presStyleIdx="1" presStyleCnt="2">
        <dgm:presLayoutVars>
          <dgm:bulletEnabled val="1"/>
        </dgm:presLayoutVars>
      </dgm:prSet>
      <dgm:spPr/>
    </dgm:pt>
  </dgm:ptLst>
  <dgm:cxnLst>
    <dgm:cxn modelId="{E98F261B-0869-4FB3-ABEF-C4AB0FA81F15}" type="presOf" srcId="{4BE52BC8-DB2C-4E51-B821-68224C40EA9D}" destId="{FCDF912F-D8DA-4A1B-9F9B-68011C31D2DA}" srcOrd="0" destOrd="0" presId="urn:microsoft.com/office/officeart/2005/8/layout/arrow5"/>
    <dgm:cxn modelId="{A9F5DC5D-F1E0-41C9-8F2A-9BC61CA18F4C}" srcId="{8A3946F4-B143-4FA6-8982-A291F5E567AB}" destId="{4BE52BC8-DB2C-4E51-B821-68224C40EA9D}" srcOrd="0" destOrd="0" parTransId="{D3DF3B8D-265F-42CD-A4E6-3C0009CF1F9F}" sibTransId="{5E616BFC-3BE9-4589-AC6D-562780CAE283}"/>
    <dgm:cxn modelId="{CB13A043-51D9-4757-A51F-64E0F8ABF31D}" type="presOf" srcId="{8A3946F4-B143-4FA6-8982-A291F5E567AB}" destId="{20A768F5-1AFA-4E2B-B010-D90175E2BEEE}" srcOrd="0" destOrd="0" presId="urn:microsoft.com/office/officeart/2005/8/layout/arrow5"/>
    <dgm:cxn modelId="{CD483586-6705-4590-B059-DD1C6B156E30}" type="presOf" srcId="{CEE2B688-493B-4D12-B594-34E36616935F}" destId="{0DF79D51-FB28-4E55-A211-33DFC99CC7FC}" srcOrd="0" destOrd="0" presId="urn:microsoft.com/office/officeart/2005/8/layout/arrow5"/>
    <dgm:cxn modelId="{7E0D5F87-FF44-419B-8904-DD1CA5B3875B}" srcId="{8A3946F4-B143-4FA6-8982-A291F5E567AB}" destId="{CEE2B688-493B-4D12-B594-34E36616935F}" srcOrd="1" destOrd="0" parTransId="{499A8AE0-2EAE-4F31-8D50-6D47AA391EE3}" sibTransId="{E9498AAF-4000-4C45-A0CC-55CE17661F6D}"/>
    <dgm:cxn modelId="{56644BC4-E392-42AA-8871-41950A54E2CD}" type="presParOf" srcId="{20A768F5-1AFA-4E2B-B010-D90175E2BEEE}" destId="{FCDF912F-D8DA-4A1B-9F9B-68011C31D2DA}" srcOrd="0" destOrd="0" presId="urn:microsoft.com/office/officeart/2005/8/layout/arrow5"/>
    <dgm:cxn modelId="{D7662A0B-9E67-4629-ADA9-80103FB55EB2}" type="presParOf" srcId="{20A768F5-1AFA-4E2B-B010-D90175E2BEEE}" destId="{0DF79D51-FB28-4E55-A211-33DFC99CC7FC}"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B239E21-2705-47C7-9B2C-F1E8C3D44C5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47D9B17-C5D7-417A-A255-07A00C5C7A4A}">
      <dgm:prSet phldrT="[Text]"/>
      <dgm:spPr/>
      <dgm:t>
        <a:bodyPr/>
        <a:lstStyle/>
        <a:p>
          <a:r>
            <a:rPr lang="en-US" dirty="0"/>
            <a:t>Inherent Fraud Risk</a:t>
          </a:r>
        </a:p>
      </dgm:t>
    </dgm:pt>
    <dgm:pt modelId="{1C6BEC78-64FE-4766-AAB9-9229803B4600}" type="parTrans" cxnId="{8EDCDC52-4B48-40B4-BBBA-37A795AB27CC}">
      <dgm:prSet/>
      <dgm:spPr/>
      <dgm:t>
        <a:bodyPr/>
        <a:lstStyle/>
        <a:p>
          <a:endParaRPr lang="en-US"/>
        </a:p>
      </dgm:t>
    </dgm:pt>
    <dgm:pt modelId="{C934A470-102A-4280-B298-C056C37E707D}" type="sibTrans" cxnId="{8EDCDC52-4B48-40B4-BBBA-37A795AB27CC}">
      <dgm:prSet/>
      <dgm:spPr/>
      <dgm:t>
        <a:bodyPr/>
        <a:lstStyle/>
        <a:p>
          <a:endParaRPr lang="en-US"/>
        </a:p>
      </dgm:t>
    </dgm:pt>
    <dgm:pt modelId="{98AED924-B5AD-4BDE-88B6-3284A50D173C}">
      <dgm:prSet phldrT="[Text]"/>
      <dgm:spPr/>
      <dgm:t>
        <a:bodyPr/>
        <a:lstStyle/>
        <a:p>
          <a:r>
            <a:rPr lang="en-US" dirty="0"/>
            <a:t>Generic or high level</a:t>
          </a:r>
        </a:p>
      </dgm:t>
    </dgm:pt>
    <dgm:pt modelId="{412E927C-6C57-4DBC-A8EE-4BDD3C7D02AD}" type="parTrans" cxnId="{1935EA70-73F3-4281-8E30-D27306F3B410}">
      <dgm:prSet/>
      <dgm:spPr/>
      <dgm:t>
        <a:bodyPr/>
        <a:lstStyle/>
        <a:p>
          <a:endParaRPr lang="en-US"/>
        </a:p>
      </dgm:t>
    </dgm:pt>
    <dgm:pt modelId="{8B811447-A1CD-48D6-904B-A801785BC314}" type="sibTrans" cxnId="{1935EA70-73F3-4281-8E30-D27306F3B410}">
      <dgm:prSet/>
      <dgm:spPr/>
      <dgm:t>
        <a:bodyPr/>
        <a:lstStyle/>
        <a:p>
          <a:endParaRPr lang="en-US"/>
        </a:p>
      </dgm:t>
    </dgm:pt>
    <dgm:pt modelId="{D5DE3CD8-9698-4992-AD8C-9705F19A409C}">
      <dgm:prSet phldrT="[Text]"/>
      <dgm:spPr/>
      <dgm:t>
        <a:bodyPr/>
        <a:lstStyle/>
        <a:p>
          <a:r>
            <a:rPr lang="en-US" dirty="0"/>
            <a:t>Entity / action</a:t>
          </a:r>
        </a:p>
      </dgm:t>
    </dgm:pt>
    <dgm:pt modelId="{F214B8A1-C1F7-43F3-8B24-D6ACAD125D88}" type="parTrans" cxnId="{B0F3A41C-18FD-47D1-B56B-AC7DF1914AEF}">
      <dgm:prSet/>
      <dgm:spPr/>
      <dgm:t>
        <a:bodyPr/>
        <a:lstStyle/>
        <a:p>
          <a:endParaRPr lang="en-US"/>
        </a:p>
      </dgm:t>
    </dgm:pt>
    <dgm:pt modelId="{F3192A96-408D-414C-AAF2-0147F8C4C547}" type="sibTrans" cxnId="{B0F3A41C-18FD-47D1-B56B-AC7DF1914AEF}">
      <dgm:prSet/>
      <dgm:spPr/>
      <dgm:t>
        <a:bodyPr/>
        <a:lstStyle/>
        <a:p>
          <a:endParaRPr lang="en-US"/>
        </a:p>
      </dgm:t>
    </dgm:pt>
    <dgm:pt modelId="{A926D3EA-6589-4946-A7EF-FEC13CF3E8B0}">
      <dgm:prSet phldrT="[Text]"/>
      <dgm:spPr/>
      <dgm:t>
        <a:bodyPr/>
        <a:lstStyle/>
        <a:p>
          <a:r>
            <a:rPr lang="en-US" dirty="0"/>
            <a:t>Fraud Risk Statement</a:t>
          </a:r>
        </a:p>
      </dgm:t>
    </dgm:pt>
    <dgm:pt modelId="{0E817C62-A364-4407-971E-C0F9BD51B147}" type="parTrans" cxnId="{E1358172-A642-4F80-ADF7-A8BB5FBE5B09}">
      <dgm:prSet/>
      <dgm:spPr/>
      <dgm:t>
        <a:bodyPr/>
        <a:lstStyle/>
        <a:p>
          <a:endParaRPr lang="en-US"/>
        </a:p>
      </dgm:t>
    </dgm:pt>
    <dgm:pt modelId="{5E416A99-28C6-42FE-A61E-D484F9556AF5}" type="sibTrans" cxnId="{E1358172-A642-4F80-ADF7-A8BB5FBE5B09}">
      <dgm:prSet/>
      <dgm:spPr/>
      <dgm:t>
        <a:bodyPr/>
        <a:lstStyle/>
        <a:p>
          <a:endParaRPr lang="en-US"/>
        </a:p>
      </dgm:t>
    </dgm:pt>
    <dgm:pt modelId="{4A2D76A0-225A-4550-B7C0-F78A77A4967D}">
      <dgm:prSet phldrT="[Text]"/>
      <dgm:spPr/>
      <dgm:t>
        <a:bodyPr/>
        <a:lstStyle/>
        <a:p>
          <a:r>
            <a:rPr lang="en-US" dirty="0"/>
            <a:t>Description of a threat facing the organization that has an element of deceit or concealment </a:t>
          </a:r>
        </a:p>
      </dgm:t>
    </dgm:pt>
    <dgm:pt modelId="{C2BE2597-39B7-43AC-834A-31578F1FF56A}" type="parTrans" cxnId="{2FBF3F54-18FB-430B-9102-BF65B0FC3899}">
      <dgm:prSet/>
      <dgm:spPr/>
      <dgm:t>
        <a:bodyPr/>
        <a:lstStyle/>
        <a:p>
          <a:endParaRPr lang="en-US"/>
        </a:p>
      </dgm:t>
    </dgm:pt>
    <dgm:pt modelId="{4D790A45-089F-4FC5-94FD-B9587BCF4F77}" type="sibTrans" cxnId="{2FBF3F54-18FB-430B-9102-BF65B0FC3899}">
      <dgm:prSet/>
      <dgm:spPr/>
      <dgm:t>
        <a:bodyPr/>
        <a:lstStyle/>
        <a:p>
          <a:endParaRPr lang="en-US"/>
        </a:p>
      </dgm:t>
    </dgm:pt>
    <dgm:pt modelId="{72B5C1EF-78A7-48F9-8F2F-9272C777C8E5}">
      <dgm:prSet phldrT="[Text]"/>
      <dgm:spPr/>
      <dgm:t>
        <a:bodyPr/>
        <a:lstStyle/>
        <a:p>
          <a:r>
            <a:rPr lang="en-US" dirty="0"/>
            <a:t>Five components</a:t>
          </a:r>
        </a:p>
      </dgm:t>
    </dgm:pt>
    <dgm:pt modelId="{B70A64FB-558C-4E08-8752-DD38CB146918}" type="parTrans" cxnId="{054B6C83-1727-4809-A039-2A228DE40B0E}">
      <dgm:prSet/>
      <dgm:spPr/>
      <dgm:t>
        <a:bodyPr/>
        <a:lstStyle/>
        <a:p>
          <a:endParaRPr lang="en-US"/>
        </a:p>
      </dgm:t>
    </dgm:pt>
    <dgm:pt modelId="{E91B2E06-38F0-4634-A07B-5D5DBBF66C39}" type="sibTrans" cxnId="{054B6C83-1727-4809-A039-2A228DE40B0E}">
      <dgm:prSet/>
      <dgm:spPr/>
      <dgm:t>
        <a:bodyPr/>
        <a:lstStyle/>
        <a:p>
          <a:endParaRPr lang="en-US"/>
        </a:p>
      </dgm:t>
    </dgm:pt>
    <dgm:pt modelId="{30A93EC8-D20E-4D72-B967-E9C578661140}">
      <dgm:prSet phldrT="[Text]"/>
      <dgm:spPr/>
      <dgm:t>
        <a:bodyPr/>
        <a:lstStyle/>
        <a:p>
          <a:r>
            <a:rPr lang="en-US" dirty="0"/>
            <a:t>Fraud Scenario</a:t>
          </a:r>
        </a:p>
      </dgm:t>
    </dgm:pt>
    <dgm:pt modelId="{C7CEAD06-6384-4DFF-AF00-FD9E3A2136C3}" type="parTrans" cxnId="{9E947DA1-32F6-46EA-8295-B1D19E43FF27}">
      <dgm:prSet/>
      <dgm:spPr/>
      <dgm:t>
        <a:bodyPr/>
        <a:lstStyle/>
        <a:p>
          <a:endParaRPr lang="en-US"/>
        </a:p>
      </dgm:t>
    </dgm:pt>
    <dgm:pt modelId="{CD1AA595-38B7-447F-9677-222FA5FBDDE0}" type="sibTrans" cxnId="{9E947DA1-32F6-46EA-8295-B1D19E43FF27}">
      <dgm:prSet/>
      <dgm:spPr/>
      <dgm:t>
        <a:bodyPr/>
        <a:lstStyle/>
        <a:p>
          <a:endParaRPr lang="en-US"/>
        </a:p>
      </dgm:t>
    </dgm:pt>
    <dgm:pt modelId="{7E917F63-E393-46AD-8498-23312706D081}">
      <dgm:prSet phldrT="[Text]"/>
      <dgm:spPr/>
      <dgm:t>
        <a:bodyPr/>
        <a:lstStyle/>
        <a:p>
          <a:r>
            <a:rPr lang="en-US" dirty="0"/>
            <a:t>How someone would perpetrate a fraud risk statement against your organization</a:t>
          </a:r>
        </a:p>
      </dgm:t>
    </dgm:pt>
    <dgm:pt modelId="{F5FE0FEC-EC8C-4069-B583-65D2B5EAA052}" type="parTrans" cxnId="{B0A50FD9-14B6-455F-8109-3C0919C93E88}">
      <dgm:prSet/>
      <dgm:spPr/>
      <dgm:t>
        <a:bodyPr/>
        <a:lstStyle/>
        <a:p>
          <a:endParaRPr lang="en-US"/>
        </a:p>
      </dgm:t>
    </dgm:pt>
    <dgm:pt modelId="{011D5623-2F51-43B9-9CFA-9B4167964021}" type="sibTrans" cxnId="{B0A50FD9-14B6-455F-8109-3C0919C93E88}">
      <dgm:prSet/>
      <dgm:spPr/>
      <dgm:t>
        <a:bodyPr/>
        <a:lstStyle/>
        <a:p>
          <a:endParaRPr lang="en-US"/>
        </a:p>
      </dgm:t>
    </dgm:pt>
    <dgm:pt modelId="{941A01F0-6048-4773-A5C1-0140C0985F09}">
      <dgm:prSet phldrT="[Text]"/>
      <dgm:spPr/>
      <dgm:t>
        <a:bodyPr/>
        <a:lstStyle/>
        <a:p>
          <a:r>
            <a:rPr lang="en-US" dirty="0"/>
            <a:t>Internal control vulnerability</a:t>
          </a:r>
        </a:p>
      </dgm:t>
    </dgm:pt>
    <dgm:pt modelId="{326EFF1E-722B-41B3-B13A-A71FA6921648}" type="parTrans" cxnId="{16CB5561-732C-49C3-97AA-D0B0E681E788}">
      <dgm:prSet/>
      <dgm:spPr/>
      <dgm:t>
        <a:bodyPr/>
        <a:lstStyle/>
        <a:p>
          <a:endParaRPr lang="en-US"/>
        </a:p>
      </dgm:t>
    </dgm:pt>
    <dgm:pt modelId="{85556E85-5B35-42AD-9774-5193FA100B27}" type="sibTrans" cxnId="{16CB5561-732C-49C3-97AA-D0B0E681E788}">
      <dgm:prSet/>
      <dgm:spPr/>
      <dgm:t>
        <a:bodyPr/>
        <a:lstStyle/>
        <a:p>
          <a:endParaRPr lang="en-US"/>
        </a:p>
      </dgm:t>
    </dgm:pt>
    <dgm:pt modelId="{D88B789B-5F78-4A7B-A05B-EA8CF6812BF1}">
      <dgm:prSet phldrT="[Text]"/>
      <dgm:spPr/>
      <dgm:t>
        <a:bodyPr/>
        <a:lstStyle/>
        <a:p>
          <a:r>
            <a:rPr lang="en-US" dirty="0"/>
            <a:t>Easy to understand</a:t>
          </a:r>
        </a:p>
      </dgm:t>
    </dgm:pt>
    <dgm:pt modelId="{E4693028-1C4D-4788-BEA9-143A3BD4B89C}" type="parTrans" cxnId="{3C576AAB-0095-47F1-AF0B-9ABFA843AB62}">
      <dgm:prSet/>
      <dgm:spPr/>
    </dgm:pt>
    <dgm:pt modelId="{FC6198DD-9CD5-4FFB-85AB-C79728BD3AC3}" type="sibTrans" cxnId="{3C576AAB-0095-47F1-AF0B-9ABFA843AB62}">
      <dgm:prSet/>
      <dgm:spPr/>
    </dgm:pt>
    <dgm:pt modelId="{1E0F0323-E992-410A-BC3B-90BC23F31EF1}">
      <dgm:prSet/>
      <dgm:spPr/>
      <dgm:t>
        <a:bodyPr/>
        <a:lstStyle/>
        <a:p>
          <a:r>
            <a:rPr lang="en-US" dirty="0"/>
            <a:t>Five components</a:t>
          </a:r>
        </a:p>
      </dgm:t>
    </dgm:pt>
    <dgm:pt modelId="{50281713-1BE1-4D57-8130-D56A68C7F35F}" type="parTrans" cxnId="{9B723132-1807-436A-9A3B-C0536064B995}">
      <dgm:prSet/>
      <dgm:spPr/>
      <dgm:t>
        <a:bodyPr/>
        <a:lstStyle/>
        <a:p>
          <a:endParaRPr lang="en-US"/>
        </a:p>
      </dgm:t>
    </dgm:pt>
    <dgm:pt modelId="{D83295DB-BAB5-474E-A112-D5484618AEEB}" type="sibTrans" cxnId="{9B723132-1807-436A-9A3B-C0536064B995}">
      <dgm:prSet/>
      <dgm:spPr/>
      <dgm:t>
        <a:bodyPr/>
        <a:lstStyle/>
        <a:p>
          <a:endParaRPr lang="en-US"/>
        </a:p>
      </dgm:t>
    </dgm:pt>
    <dgm:pt modelId="{9F84A19A-D9B1-4F2B-84AE-82E1BDAF5BF6}">
      <dgm:prSet phldrT="[Text]"/>
      <dgm:spPr/>
      <dgm:t>
        <a:bodyPr/>
        <a:lstStyle/>
        <a:p>
          <a:r>
            <a:rPr lang="en-US" dirty="0"/>
            <a:t>Drives the fraud risk assessment / audit program</a:t>
          </a:r>
        </a:p>
      </dgm:t>
    </dgm:pt>
    <dgm:pt modelId="{490ECDDB-C279-4C2B-96E3-EEF10A9C250B}" type="parTrans" cxnId="{6AD4547A-3701-4523-99DC-0EEBA7966BBC}">
      <dgm:prSet/>
      <dgm:spPr/>
    </dgm:pt>
    <dgm:pt modelId="{BDDA4458-4C36-4D41-8043-419CBFB37B2C}" type="sibTrans" cxnId="{6AD4547A-3701-4523-99DC-0EEBA7966BBC}">
      <dgm:prSet/>
      <dgm:spPr/>
    </dgm:pt>
    <dgm:pt modelId="{4D18D72C-832F-4C57-8C02-198D0736122C}" type="pres">
      <dgm:prSet presAssocID="{8B239E21-2705-47C7-9B2C-F1E8C3D44C50}" presName="Name0" presStyleCnt="0">
        <dgm:presLayoutVars>
          <dgm:dir/>
          <dgm:animLvl val="lvl"/>
          <dgm:resizeHandles val="exact"/>
        </dgm:presLayoutVars>
      </dgm:prSet>
      <dgm:spPr/>
    </dgm:pt>
    <dgm:pt modelId="{D5CB45B2-615D-4CA6-83B8-816652EF0C9E}" type="pres">
      <dgm:prSet presAssocID="{647D9B17-C5D7-417A-A255-07A00C5C7A4A}" presName="linNode" presStyleCnt="0"/>
      <dgm:spPr/>
    </dgm:pt>
    <dgm:pt modelId="{D0B069DA-AFC2-4EA5-A14D-3E6EF51FDD43}" type="pres">
      <dgm:prSet presAssocID="{647D9B17-C5D7-417A-A255-07A00C5C7A4A}" presName="parentText" presStyleLbl="node1" presStyleIdx="0" presStyleCnt="3">
        <dgm:presLayoutVars>
          <dgm:chMax val="1"/>
          <dgm:bulletEnabled val="1"/>
        </dgm:presLayoutVars>
      </dgm:prSet>
      <dgm:spPr/>
    </dgm:pt>
    <dgm:pt modelId="{909CA0DE-8C6B-4F25-8A9E-359DE7F8869E}" type="pres">
      <dgm:prSet presAssocID="{647D9B17-C5D7-417A-A255-07A00C5C7A4A}" presName="descendantText" presStyleLbl="alignAccFollowNode1" presStyleIdx="0" presStyleCnt="3">
        <dgm:presLayoutVars>
          <dgm:bulletEnabled val="1"/>
        </dgm:presLayoutVars>
      </dgm:prSet>
      <dgm:spPr/>
    </dgm:pt>
    <dgm:pt modelId="{31341B5B-442C-4165-8685-AE10D59D44E2}" type="pres">
      <dgm:prSet presAssocID="{C934A470-102A-4280-B298-C056C37E707D}" presName="sp" presStyleCnt="0"/>
      <dgm:spPr/>
    </dgm:pt>
    <dgm:pt modelId="{2D18B1B5-E823-4836-802E-5CF2D971C042}" type="pres">
      <dgm:prSet presAssocID="{A926D3EA-6589-4946-A7EF-FEC13CF3E8B0}" presName="linNode" presStyleCnt="0"/>
      <dgm:spPr/>
    </dgm:pt>
    <dgm:pt modelId="{13B442D8-539D-44FC-8886-9165320773DE}" type="pres">
      <dgm:prSet presAssocID="{A926D3EA-6589-4946-A7EF-FEC13CF3E8B0}" presName="parentText" presStyleLbl="node1" presStyleIdx="1" presStyleCnt="3">
        <dgm:presLayoutVars>
          <dgm:chMax val="1"/>
          <dgm:bulletEnabled val="1"/>
        </dgm:presLayoutVars>
      </dgm:prSet>
      <dgm:spPr/>
    </dgm:pt>
    <dgm:pt modelId="{A268FB2F-056D-4DC5-A37A-177F65B6FD87}" type="pres">
      <dgm:prSet presAssocID="{A926D3EA-6589-4946-A7EF-FEC13CF3E8B0}" presName="descendantText" presStyleLbl="alignAccFollowNode1" presStyleIdx="1" presStyleCnt="3">
        <dgm:presLayoutVars>
          <dgm:bulletEnabled val="1"/>
        </dgm:presLayoutVars>
      </dgm:prSet>
      <dgm:spPr/>
    </dgm:pt>
    <dgm:pt modelId="{2830DFDB-F4B6-4689-809C-157FB5BB48F3}" type="pres">
      <dgm:prSet presAssocID="{5E416A99-28C6-42FE-A61E-D484F9556AF5}" presName="sp" presStyleCnt="0"/>
      <dgm:spPr/>
    </dgm:pt>
    <dgm:pt modelId="{D3FAE9FB-2377-49D5-A9D8-492B019C9D9F}" type="pres">
      <dgm:prSet presAssocID="{30A93EC8-D20E-4D72-B967-E9C578661140}" presName="linNode" presStyleCnt="0"/>
      <dgm:spPr/>
    </dgm:pt>
    <dgm:pt modelId="{BD099FA5-E54C-4549-AA5F-09D3D30CD51B}" type="pres">
      <dgm:prSet presAssocID="{30A93EC8-D20E-4D72-B967-E9C578661140}" presName="parentText" presStyleLbl="node1" presStyleIdx="2" presStyleCnt="3">
        <dgm:presLayoutVars>
          <dgm:chMax val="1"/>
          <dgm:bulletEnabled val="1"/>
        </dgm:presLayoutVars>
      </dgm:prSet>
      <dgm:spPr/>
    </dgm:pt>
    <dgm:pt modelId="{5DD038E7-4417-4F90-99C4-6CF43B62AD50}" type="pres">
      <dgm:prSet presAssocID="{30A93EC8-D20E-4D72-B967-E9C578661140}" presName="descendantText" presStyleLbl="alignAccFollowNode1" presStyleIdx="2" presStyleCnt="3">
        <dgm:presLayoutVars>
          <dgm:bulletEnabled val="1"/>
        </dgm:presLayoutVars>
      </dgm:prSet>
      <dgm:spPr/>
    </dgm:pt>
  </dgm:ptLst>
  <dgm:cxnLst>
    <dgm:cxn modelId="{E7361003-4A09-4E1E-8BC5-9F361BD73A38}" type="presOf" srcId="{4A2D76A0-225A-4550-B7C0-F78A77A4967D}" destId="{A268FB2F-056D-4DC5-A37A-177F65B6FD87}" srcOrd="0" destOrd="0" presId="urn:microsoft.com/office/officeart/2005/8/layout/vList5"/>
    <dgm:cxn modelId="{1D549009-DDB0-4370-9F75-E04D239B62A0}" type="presOf" srcId="{D5DE3CD8-9698-4992-AD8C-9705F19A409C}" destId="{909CA0DE-8C6B-4F25-8A9E-359DE7F8869E}" srcOrd="0" destOrd="1" presId="urn:microsoft.com/office/officeart/2005/8/layout/vList5"/>
    <dgm:cxn modelId="{702BF70F-C826-44A1-ACBC-7573411C0722}" type="presOf" srcId="{D88B789B-5F78-4A7B-A05B-EA8CF6812BF1}" destId="{909CA0DE-8C6B-4F25-8A9E-359DE7F8869E}" srcOrd="0" destOrd="2" presId="urn:microsoft.com/office/officeart/2005/8/layout/vList5"/>
    <dgm:cxn modelId="{80600E1A-67DB-40ED-83E3-497303392111}" type="presOf" srcId="{647D9B17-C5D7-417A-A255-07A00C5C7A4A}" destId="{D0B069DA-AFC2-4EA5-A14D-3E6EF51FDD43}" srcOrd="0" destOrd="0" presId="urn:microsoft.com/office/officeart/2005/8/layout/vList5"/>
    <dgm:cxn modelId="{B0F3A41C-18FD-47D1-B56B-AC7DF1914AEF}" srcId="{647D9B17-C5D7-417A-A255-07A00C5C7A4A}" destId="{D5DE3CD8-9698-4992-AD8C-9705F19A409C}" srcOrd="1" destOrd="0" parTransId="{F214B8A1-C1F7-43F3-8B24-D6ACAD125D88}" sibTransId="{F3192A96-408D-414C-AAF2-0147F8C4C547}"/>
    <dgm:cxn modelId="{9B723132-1807-436A-9A3B-C0536064B995}" srcId="{30A93EC8-D20E-4D72-B967-E9C578661140}" destId="{1E0F0323-E992-410A-BC3B-90BC23F31EF1}" srcOrd="1" destOrd="0" parTransId="{50281713-1BE1-4D57-8130-D56A68C7F35F}" sibTransId="{D83295DB-BAB5-474E-A112-D5484618AEEB}"/>
    <dgm:cxn modelId="{4C1D633B-B9A7-45C1-B9BF-DDE12FDC4A0A}" type="presOf" srcId="{98AED924-B5AD-4BDE-88B6-3284A50D173C}" destId="{909CA0DE-8C6B-4F25-8A9E-359DE7F8869E}" srcOrd="0" destOrd="0" presId="urn:microsoft.com/office/officeart/2005/8/layout/vList5"/>
    <dgm:cxn modelId="{16CB5561-732C-49C3-97AA-D0B0E681E788}" srcId="{30A93EC8-D20E-4D72-B967-E9C578661140}" destId="{941A01F0-6048-4773-A5C1-0140C0985F09}" srcOrd="2" destOrd="0" parTransId="{326EFF1E-722B-41B3-B13A-A71FA6921648}" sibTransId="{85556E85-5B35-42AD-9774-5193FA100B27}"/>
    <dgm:cxn modelId="{FB480E67-62A9-4B04-88D0-D907581D83C0}" type="presOf" srcId="{72B5C1EF-78A7-48F9-8F2F-9272C777C8E5}" destId="{A268FB2F-056D-4DC5-A37A-177F65B6FD87}" srcOrd="0" destOrd="1" presId="urn:microsoft.com/office/officeart/2005/8/layout/vList5"/>
    <dgm:cxn modelId="{2617AB4A-CA8F-4825-A557-8DC34C4926B6}" type="presOf" srcId="{30A93EC8-D20E-4D72-B967-E9C578661140}" destId="{BD099FA5-E54C-4549-AA5F-09D3D30CD51B}" srcOrd="0" destOrd="0" presId="urn:microsoft.com/office/officeart/2005/8/layout/vList5"/>
    <dgm:cxn modelId="{1935EA70-73F3-4281-8E30-D27306F3B410}" srcId="{647D9B17-C5D7-417A-A255-07A00C5C7A4A}" destId="{98AED924-B5AD-4BDE-88B6-3284A50D173C}" srcOrd="0" destOrd="0" parTransId="{412E927C-6C57-4DBC-A8EE-4BDD3C7D02AD}" sibTransId="{8B811447-A1CD-48D6-904B-A801785BC314}"/>
    <dgm:cxn modelId="{E1358172-A642-4F80-ADF7-A8BB5FBE5B09}" srcId="{8B239E21-2705-47C7-9B2C-F1E8C3D44C50}" destId="{A926D3EA-6589-4946-A7EF-FEC13CF3E8B0}" srcOrd="1" destOrd="0" parTransId="{0E817C62-A364-4407-971E-C0F9BD51B147}" sibTransId="{5E416A99-28C6-42FE-A61E-D484F9556AF5}"/>
    <dgm:cxn modelId="{8EDCDC52-4B48-40B4-BBBA-37A795AB27CC}" srcId="{8B239E21-2705-47C7-9B2C-F1E8C3D44C50}" destId="{647D9B17-C5D7-417A-A255-07A00C5C7A4A}" srcOrd="0" destOrd="0" parTransId="{1C6BEC78-64FE-4766-AAB9-9229803B4600}" sibTransId="{C934A470-102A-4280-B298-C056C37E707D}"/>
    <dgm:cxn modelId="{2FBF3F54-18FB-430B-9102-BF65B0FC3899}" srcId="{A926D3EA-6589-4946-A7EF-FEC13CF3E8B0}" destId="{4A2D76A0-225A-4550-B7C0-F78A77A4967D}" srcOrd="0" destOrd="0" parTransId="{C2BE2597-39B7-43AC-834A-31578F1FF56A}" sibTransId="{4D790A45-089F-4FC5-94FD-B9587BCF4F77}"/>
    <dgm:cxn modelId="{1DB8A177-8856-4F3A-9470-EF52CF04AFC5}" type="presOf" srcId="{A926D3EA-6589-4946-A7EF-FEC13CF3E8B0}" destId="{13B442D8-539D-44FC-8886-9165320773DE}" srcOrd="0" destOrd="0" presId="urn:microsoft.com/office/officeart/2005/8/layout/vList5"/>
    <dgm:cxn modelId="{6AD4547A-3701-4523-99DC-0EEBA7966BBC}" srcId="{A926D3EA-6589-4946-A7EF-FEC13CF3E8B0}" destId="{9F84A19A-D9B1-4F2B-84AE-82E1BDAF5BF6}" srcOrd="2" destOrd="0" parTransId="{490ECDDB-C279-4C2B-96E3-EEF10A9C250B}" sibTransId="{BDDA4458-4C36-4D41-8043-419CBFB37B2C}"/>
    <dgm:cxn modelId="{054B6C83-1727-4809-A039-2A228DE40B0E}" srcId="{A926D3EA-6589-4946-A7EF-FEC13CF3E8B0}" destId="{72B5C1EF-78A7-48F9-8F2F-9272C777C8E5}" srcOrd="1" destOrd="0" parTransId="{B70A64FB-558C-4E08-8752-DD38CB146918}" sibTransId="{E91B2E06-38F0-4634-A07B-5D5DBBF66C39}"/>
    <dgm:cxn modelId="{9E947DA1-32F6-46EA-8295-B1D19E43FF27}" srcId="{8B239E21-2705-47C7-9B2C-F1E8C3D44C50}" destId="{30A93EC8-D20E-4D72-B967-E9C578661140}" srcOrd="2" destOrd="0" parTransId="{C7CEAD06-6384-4DFF-AF00-FD9E3A2136C3}" sibTransId="{CD1AA595-38B7-447F-9677-222FA5FBDDE0}"/>
    <dgm:cxn modelId="{8695B2A5-3D12-4FA7-9C0C-405D612ADAA8}" type="presOf" srcId="{7E917F63-E393-46AD-8498-23312706D081}" destId="{5DD038E7-4417-4F90-99C4-6CF43B62AD50}" srcOrd="0" destOrd="0" presId="urn:microsoft.com/office/officeart/2005/8/layout/vList5"/>
    <dgm:cxn modelId="{3C576AAB-0095-47F1-AF0B-9ABFA843AB62}" srcId="{647D9B17-C5D7-417A-A255-07A00C5C7A4A}" destId="{D88B789B-5F78-4A7B-A05B-EA8CF6812BF1}" srcOrd="2" destOrd="0" parTransId="{E4693028-1C4D-4788-BEA9-143A3BD4B89C}" sibTransId="{FC6198DD-9CD5-4FFB-85AB-C79728BD3AC3}"/>
    <dgm:cxn modelId="{56FCAAC1-7A37-4296-9EFD-7DC7B881A21A}" type="presOf" srcId="{1E0F0323-E992-410A-BC3B-90BC23F31EF1}" destId="{5DD038E7-4417-4F90-99C4-6CF43B62AD50}" srcOrd="0" destOrd="1" presId="urn:microsoft.com/office/officeart/2005/8/layout/vList5"/>
    <dgm:cxn modelId="{777327D5-C72F-40AB-A726-A5F7058DF68D}" type="presOf" srcId="{941A01F0-6048-4773-A5C1-0140C0985F09}" destId="{5DD038E7-4417-4F90-99C4-6CF43B62AD50}" srcOrd="0" destOrd="2" presId="urn:microsoft.com/office/officeart/2005/8/layout/vList5"/>
    <dgm:cxn modelId="{B0A50FD9-14B6-455F-8109-3C0919C93E88}" srcId="{30A93EC8-D20E-4D72-B967-E9C578661140}" destId="{7E917F63-E393-46AD-8498-23312706D081}" srcOrd="0" destOrd="0" parTransId="{F5FE0FEC-EC8C-4069-B583-65D2B5EAA052}" sibTransId="{011D5623-2F51-43B9-9CFA-9B4167964021}"/>
    <dgm:cxn modelId="{F7B46DE0-B3BE-4210-83C2-154BEC93C9C0}" type="presOf" srcId="{9F84A19A-D9B1-4F2B-84AE-82E1BDAF5BF6}" destId="{A268FB2F-056D-4DC5-A37A-177F65B6FD87}" srcOrd="0" destOrd="2" presId="urn:microsoft.com/office/officeart/2005/8/layout/vList5"/>
    <dgm:cxn modelId="{770EFCFD-88A6-40AA-B21B-96E73D731CBF}" type="presOf" srcId="{8B239E21-2705-47C7-9B2C-F1E8C3D44C50}" destId="{4D18D72C-832F-4C57-8C02-198D0736122C}" srcOrd="0" destOrd="0" presId="urn:microsoft.com/office/officeart/2005/8/layout/vList5"/>
    <dgm:cxn modelId="{57D8CAF0-D74D-4636-B9E8-1AEEF2ADA994}" type="presParOf" srcId="{4D18D72C-832F-4C57-8C02-198D0736122C}" destId="{D5CB45B2-615D-4CA6-83B8-816652EF0C9E}" srcOrd="0" destOrd="0" presId="urn:microsoft.com/office/officeart/2005/8/layout/vList5"/>
    <dgm:cxn modelId="{77457F1D-6717-4E36-81C6-BC3400189453}" type="presParOf" srcId="{D5CB45B2-615D-4CA6-83B8-816652EF0C9E}" destId="{D0B069DA-AFC2-4EA5-A14D-3E6EF51FDD43}" srcOrd="0" destOrd="0" presId="urn:microsoft.com/office/officeart/2005/8/layout/vList5"/>
    <dgm:cxn modelId="{0D247ACF-1789-46BF-A4A8-D77658DD072B}" type="presParOf" srcId="{D5CB45B2-615D-4CA6-83B8-816652EF0C9E}" destId="{909CA0DE-8C6B-4F25-8A9E-359DE7F8869E}" srcOrd="1" destOrd="0" presId="urn:microsoft.com/office/officeart/2005/8/layout/vList5"/>
    <dgm:cxn modelId="{4EA24BF5-1E11-4739-8F7F-7AF704B68DF3}" type="presParOf" srcId="{4D18D72C-832F-4C57-8C02-198D0736122C}" destId="{31341B5B-442C-4165-8685-AE10D59D44E2}" srcOrd="1" destOrd="0" presId="urn:microsoft.com/office/officeart/2005/8/layout/vList5"/>
    <dgm:cxn modelId="{17D73D65-18FA-46FC-9719-B1CF9CB06034}" type="presParOf" srcId="{4D18D72C-832F-4C57-8C02-198D0736122C}" destId="{2D18B1B5-E823-4836-802E-5CF2D971C042}" srcOrd="2" destOrd="0" presId="urn:microsoft.com/office/officeart/2005/8/layout/vList5"/>
    <dgm:cxn modelId="{D718F5F7-BE99-4FE4-95F4-91A3C398E270}" type="presParOf" srcId="{2D18B1B5-E823-4836-802E-5CF2D971C042}" destId="{13B442D8-539D-44FC-8886-9165320773DE}" srcOrd="0" destOrd="0" presId="urn:microsoft.com/office/officeart/2005/8/layout/vList5"/>
    <dgm:cxn modelId="{D09D4B02-EBE3-4B3A-ADED-BE6561F3C01A}" type="presParOf" srcId="{2D18B1B5-E823-4836-802E-5CF2D971C042}" destId="{A268FB2F-056D-4DC5-A37A-177F65B6FD87}" srcOrd="1" destOrd="0" presId="urn:microsoft.com/office/officeart/2005/8/layout/vList5"/>
    <dgm:cxn modelId="{DFE70B7B-D2B7-4AA1-8DD7-A489CB27B3CC}" type="presParOf" srcId="{4D18D72C-832F-4C57-8C02-198D0736122C}" destId="{2830DFDB-F4B6-4689-809C-157FB5BB48F3}" srcOrd="3" destOrd="0" presId="urn:microsoft.com/office/officeart/2005/8/layout/vList5"/>
    <dgm:cxn modelId="{7DD08C33-441C-4219-BDD4-25D735B9B0A1}" type="presParOf" srcId="{4D18D72C-832F-4C57-8C02-198D0736122C}" destId="{D3FAE9FB-2377-49D5-A9D8-492B019C9D9F}" srcOrd="4" destOrd="0" presId="urn:microsoft.com/office/officeart/2005/8/layout/vList5"/>
    <dgm:cxn modelId="{70D77D92-B1B7-4217-A2FA-2B8606E07CC0}" type="presParOf" srcId="{D3FAE9FB-2377-49D5-A9D8-492B019C9D9F}" destId="{BD099FA5-E54C-4549-AA5F-09D3D30CD51B}" srcOrd="0" destOrd="0" presId="urn:microsoft.com/office/officeart/2005/8/layout/vList5"/>
    <dgm:cxn modelId="{4BFB59C3-E1F5-40D0-BA34-E6B5EDD4B4C0}" type="presParOf" srcId="{D3FAE9FB-2377-49D5-A9D8-492B019C9D9F}" destId="{5DD038E7-4417-4F90-99C4-6CF43B62AD5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206054A-2284-4D4F-93A0-C2223DB9F8A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511A324-97CE-432E-9C46-048C1468A29B}">
      <dgm:prSet phldrT="[Text]"/>
      <dgm:spPr/>
      <dgm:t>
        <a:bodyPr/>
        <a:lstStyle/>
        <a:p>
          <a:r>
            <a:rPr lang="en-US" dirty="0">
              <a:latin typeface="Times New Roman" panose="02020603050405020304" pitchFamily="18" charset="0"/>
              <a:cs typeface="Times New Roman" panose="02020603050405020304" pitchFamily="18" charset="0"/>
            </a:rPr>
            <a:t>Person</a:t>
          </a:r>
        </a:p>
      </dgm:t>
    </dgm:pt>
    <dgm:pt modelId="{58A50A53-8CAF-479F-B197-81E598EF3949}" type="parTrans" cxnId="{35265016-42A0-4CDE-B2CD-1724C093F44C}">
      <dgm:prSet/>
      <dgm:spPr/>
      <dgm:t>
        <a:bodyPr/>
        <a:lstStyle/>
        <a:p>
          <a:endParaRPr lang="en-US"/>
        </a:p>
      </dgm:t>
    </dgm:pt>
    <dgm:pt modelId="{6848321C-381F-4FD8-B90A-C110291C961A}" type="sibTrans" cxnId="{35265016-42A0-4CDE-B2CD-1724C093F44C}">
      <dgm:prSet/>
      <dgm:spPr/>
      <dgm:t>
        <a:bodyPr/>
        <a:lstStyle/>
        <a:p>
          <a:endParaRPr lang="en-US"/>
        </a:p>
      </dgm:t>
    </dgm:pt>
    <dgm:pt modelId="{C1E85771-5098-4B34-B938-E1EA765CFA57}">
      <dgm:prSet phldrT="[Text]"/>
      <dgm:spPr/>
      <dgm:t>
        <a:bodyPr/>
        <a:lstStyle/>
        <a:p>
          <a:r>
            <a:rPr lang="en-US" dirty="0">
              <a:latin typeface="Times New Roman" panose="02020603050405020304" pitchFamily="18" charset="0"/>
              <a:cs typeface="Times New Roman" panose="02020603050405020304" pitchFamily="18" charset="0"/>
            </a:rPr>
            <a:t>Entity</a:t>
          </a:r>
        </a:p>
      </dgm:t>
    </dgm:pt>
    <dgm:pt modelId="{656D1069-E6D1-47EA-BF51-2FD1C4862473}" type="parTrans" cxnId="{52E1FE34-A854-4BFA-A1E0-047D95F91432}">
      <dgm:prSet/>
      <dgm:spPr/>
      <dgm:t>
        <a:bodyPr/>
        <a:lstStyle/>
        <a:p>
          <a:endParaRPr lang="en-US" dirty="0"/>
        </a:p>
      </dgm:t>
    </dgm:pt>
    <dgm:pt modelId="{3D4E09FC-DBF6-4470-A503-0024D798A681}" type="sibTrans" cxnId="{52E1FE34-A854-4BFA-A1E0-047D95F91432}">
      <dgm:prSet/>
      <dgm:spPr/>
      <dgm:t>
        <a:bodyPr/>
        <a:lstStyle/>
        <a:p>
          <a:endParaRPr lang="en-US"/>
        </a:p>
      </dgm:t>
    </dgm:pt>
    <dgm:pt modelId="{9F20FC51-9EBD-42AE-A905-CF9D6AC5AE3C}">
      <dgm:prSet phldrT="[Text]"/>
      <dgm:spPr/>
      <dgm:t>
        <a:bodyPr/>
        <a:lstStyle/>
        <a:p>
          <a:r>
            <a:rPr lang="en-US" dirty="0">
              <a:latin typeface="Times New Roman" panose="02020603050405020304" pitchFamily="18" charset="0"/>
              <a:cs typeface="Times New Roman" panose="02020603050405020304" pitchFamily="18" charset="0"/>
            </a:rPr>
            <a:t>False</a:t>
          </a:r>
        </a:p>
      </dgm:t>
    </dgm:pt>
    <dgm:pt modelId="{10EDB473-CBDD-4962-8E5C-1F2E2719A11D}" type="parTrans" cxnId="{FF81B3DD-8D24-4F01-9732-53770C03F650}">
      <dgm:prSet/>
      <dgm:spPr/>
      <dgm:t>
        <a:bodyPr/>
        <a:lstStyle/>
        <a:p>
          <a:endParaRPr lang="en-US" dirty="0"/>
        </a:p>
      </dgm:t>
    </dgm:pt>
    <dgm:pt modelId="{00A6B176-A525-47AE-88E1-C21FDF5A2066}" type="sibTrans" cxnId="{FF81B3DD-8D24-4F01-9732-53770C03F650}">
      <dgm:prSet/>
      <dgm:spPr/>
      <dgm:t>
        <a:bodyPr/>
        <a:lstStyle/>
        <a:p>
          <a:endParaRPr lang="en-US"/>
        </a:p>
      </dgm:t>
    </dgm:pt>
    <dgm:pt modelId="{7D8B97F4-7321-4AC4-A60B-606384C07E16}">
      <dgm:prSet phldrT="[Text]"/>
      <dgm:spPr/>
      <dgm:t>
        <a:bodyPr/>
        <a:lstStyle/>
        <a:p>
          <a:r>
            <a:rPr lang="en-US" dirty="0">
              <a:latin typeface="Times New Roman" panose="02020603050405020304" pitchFamily="18" charset="0"/>
              <a:cs typeface="Times New Roman" panose="02020603050405020304" pitchFamily="18" charset="0"/>
            </a:rPr>
            <a:t>Real</a:t>
          </a:r>
        </a:p>
      </dgm:t>
    </dgm:pt>
    <dgm:pt modelId="{77084368-6F6A-4FFA-A10E-3F206ADCB1F4}" type="parTrans" cxnId="{70F3A223-9E16-4696-9EA8-6E6651981972}">
      <dgm:prSet/>
      <dgm:spPr/>
      <dgm:t>
        <a:bodyPr/>
        <a:lstStyle/>
        <a:p>
          <a:endParaRPr lang="en-US" dirty="0"/>
        </a:p>
      </dgm:t>
    </dgm:pt>
    <dgm:pt modelId="{A4CCF780-F53F-4F18-80E5-F7DDB927DA47}" type="sibTrans" cxnId="{70F3A223-9E16-4696-9EA8-6E6651981972}">
      <dgm:prSet/>
      <dgm:spPr/>
      <dgm:t>
        <a:bodyPr/>
        <a:lstStyle/>
        <a:p>
          <a:endParaRPr lang="en-US"/>
        </a:p>
      </dgm:t>
    </dgm:pt>
    <dgm:pt modelId="{6B1F8071-361B-40A0-B3F8-1CC6869F5925}">
      <dgm:prSet phldrT="[Text]"/>
      <dgm:spPr/>
      <dgm:t>
        <a:bodyPr/>
        <a:lstStyle/>
        <a:p>
          <a:r>
            <a:rPr lang="en-US" dirty="0">
              <a:latin typeface="Times New Roman" panose="02020603050405020304" pitchFamily="18" charset="0"/>
              <a:cs typeface="Times New Roman" panose="02020603050405020304" pitchFamily="18" charset="0"/>
            </a:rPr>
            <a:t>Action</a:t>
          </a:r>
        </a:p>
      </dgm:t>
    </dgm:pt>
    <dgm:pt modelId="{C6ED6593-4211-4D79-A656-D98CCD8FD6B1}" type="parTrans" cxnId="{4730CF11-2C7F-416B-8C17-65943756E29E}">
      <dgm:prSet/>
      <dgm:spPr/>
      <dgm:t>
        <a:bodyPr/>
        <a:lstStyle/>
        <a:p>
          <a:endParaRPr lang="en-US" dirty="0"/>
        </a:p>
      </dgm:t>
    </dgm:pt>
    <dgm:pt modelId="{A9E64525-EB9D-42C9-9697-1EDFB31083FC}" type="sibTrans" cxnId="{4730CF11-2C7F-416B-8C17-65943756E29E}">
      <dgm:prSet/>
      <dgm:spPr/>
      <dgm:t>
        <a:bodyPr/>
        <a:lstStyle/>
        <a:p>
          <a:endParaRPr lang="en-US"/>
        </a:p>
      </dgm:t>
    </dgm:pt>
    <dgm:pt modelId="{73D4639C-9E77-452C-B21B-F0A4118D9B20}">
      <dgm:prSet phldrT="[Text]"/>
      <dgm:spPr/>
      <dgm:t>
        <a:bodyPr/>
        <a:lstStyle/>
        <a:p>
          <a:r>
            <a:rPr lang="en-US" dirty="0">
              <a:latin typeface="Times New Roman" panose="02020603050405020304" pitchFamily="18" charset="0"/>
              <a:cs typeface="Times New Roman" panose="02020603050405020304" pitchFamily="18" charset="0"/>
            </a:rPr>
            <a:t>How To</a:t>
          </a:r>
        </a:p>
      </dgm:t>
    </dgm:pt>
    <dgm:pt modelId="{1AEBAF6E-CABF-4D4B-9CC7-97947243B1CD}" type="parTrans" cxnId="{B0BA8751-BAEF-448D-A25F-C3DCFB33BF72}">
      <dgm:prSet/>
      <dgm:spPr/>
      <dgm:t>
        <a:bodyPr/>
        <a:lstStyle/>
        <a:p>
          <a:endParaRPr lang="en-US" dirty="0"/>
        </a:p>
      </dgm:t>
    </dgm:pt>
    <dgm:pt modelId="{5D2CC66B-4D78-48E0-8FDF-59CDC78A30D9}" type="sibTrans" cxnId="{B0BA8751-BAEF-448D-A25F-C3DCFB33BF72}">
      <dgm:prSet/>
      <dgm:spPr/>
      <dgm:t>
        <a:bodyPr/>
        <a:lstStyle/>
        <a:p>
          <a:endParaRPr lang="en-US"/>
        </a:p>
      </dgm:t>
    </dgm:pt>
    <dgm:pt modelId="{AF90EAD3-DAAE-4CB8-978A-0322C7CB3F78}" type="pres">
      <dgm:prSet presAssocID="{2206054A-2284-4D4F-93A0-C2223DB9F8AD}" presName="diagram" presStyleCnt="0">
        <dgm:presLayoutVars>
          <dgm:chPref val="1"/>
          <dgm:dir/>
          <dgm:animOne val="branch"/>
          <dgm:animLvl val="lvl"/>
          <dgm:resizeHandles val="exact"/>
        </dgm:presLayoutVars>
      </dgm:prSet>
      <dgm:spPr/>
    </dgm:pt>
    <dgm:pt modelId="{B21CD4FA-5C3B-4017-B609-2EB1CA24EA42}" type="pres">
      <dgm:prSet presAssocID="{A511A324-97CE-432E-9C46-048C1468A29B}" presName="root1" presStyleCnt="0"/>
      <dgm:spPr/>
    </dgm:pt>
    <dgm:pt modelId="{0027329B-40EA-4166-A542-887F3100FC23}" type="pres">
      <dgm:prSet presAssocID="{A511A324-97CE-432E-9C46-048C1468A29B}" presName="LevelOneTextNode" presStyleLbl="node0" presStyleIdx="0" presStyleCnt="1">
        <dgm:presLayoutVars>
          <dgm:chPref val="3"/>
        </dgm:presLayoutVars>
      </dgm:prSet>
      <dgm:spPr/>
    </dgm:pt>
    <dgm:pt modelId="{CEFBA942-96AE-4B98-A613-72DFF1A4AD4A}" type="pres">
      <dgm:prSet presAssocID="{A511A324-97CE-432E-9C46-048C1468A29B}" presName="level2hierChild" presStyleCnt="0"/>
      <dgm:spPr/>
    </dgm:pt>
    <dgm:pt modelId="{4939DEC5-7A3C-4127-916F-F768D7285678}" type="pres">
      <dgm:prSet presAssocID="{656D1069-E6D1-47EA-BF51-2FD1C4862473}" presName="conn2-1" presStyleLbl="parChTrans1D2" presStyleIdx="0" presStyleCnt="2"/>
      <dgm:spPr/>
    </dgm:pt>
    <dgm:pt modelId="{1A8CBFF1-AA9A-46C0-BF71-D8BB57B32CFA}" type="pres">
      <dgm:prSet presAssocID="{656D1069-E6D1-47EA-BF51-2FD1C4862473}" presName="connTx" presStyleLbl="parChTrans1D2" presStyleIdx="0" presStyleCnt="2"/>
      <dgm:spPr/>
    </dgm:pt>
    <dgm:pt modelId="{937485B0-8B9C-40AE-826A-97A8E4981161}" type="pres">
      <dgm:prSet presAssocID="{C1E85771-5098-4B34-B938-E1EA765CFA57}" presName="root2" presStyleCnt="0"/>
      <dgm:spPr/>
    </dgm:pt>
    <dgm:pt modelId="{704CAE99-C05E-49EB-8AA6-A3A07EA28D47}" type="pres">
      <dgm:prSet presAssocID="{C1E85771-5098-4B34-B938-E1EA765CFA57}" presName="LevelTwoTextNode" presStyleLbl="node2" presStyleIdx="0" presStyleCnt="2">
        <dgm:presLayoutVars>
          <dgm:chPref val="3"/>
        </dgm:presLayoutVars>
      </dgm:prSet>
      <dgm:spPr/>
    </dgm:pt>
    <dgm:pt modelId="{564A7CE7-BBE4-45DE-995F-4A0EA10B98FE}" type="pres">
      <dgm:prSet presAssocID="{C1E85771-5098-4B34-B938-E1EA765CFA57}" presName="level3hierChild" presStyleCnt="0"/>
      <dgm:spPr/>
    </dgm:pt>
    <dgm:pt modelId="{D25223AD-1E9F-4F58-89B5-F49910F39117}" type="pres">
      <dgm:prSet presAssocID="{10EDB473-CBDD-4962-8E5C-1F2E2719A11D}" presName="conn2-1" presStyleLbl="parChTrans1D3" presStyleIdx="0" presStyleCnt="3"/>
      <dgm:spPr/>
    </dgm:pt>
    <dgm:pt modelId="{CA562C19-8A27-4086-BC6C-89A73B71F3F1}" type="pres">
      <dgm:prSet presAssocID="{10EDB473-CBDD-4962-8E5C-1F2E2719A11D}" presName="connTx" presStyleLbl="parChTrans1D3" presStyleIdx="0" presStyleCnt="3"/>
      <dgm:spPr/>
    </dgm:pt>
    <dgm:pt modelId="{7B1B2597-0887-4E8A-8C53-7334BB5B6EA1}" type="pres">
      <dgm:prSet presAssocID="{9F20FC51-9EBD-42AE-A905-CF9D6AC5AE3C}" presName="root2" presStyleCnt="0"/>
      <dgm:spPr/>
    </dgm:pt>
    <dgm:pt modelId="{06960433-2639-40CF-A14B-791F4E4F59B0}" type="pres">
      <dgm:prSet presAssocID="{9F20FC51-9EBD-42AE-A905-CF9D6AC5AE3C}" presName="LevelTwoTextNode" presStyleLbl="node3" presStyleIdx="0" presStyleCnt="3">
        <dgm:presLayoutVars>
          <dgm:chPref val="3"/>
        </dgm:presLayoutVars>
      </dgm:prSet>
      <dgm:spPr/>
    </dgm:pt>
    <dgm:pt modelId="{37B5DF44-DCD7-4006-B706-982230B8E434}" type="pres">
      <dgm:prSet presAssocID="{9F20FC51-9EBD-42AE-A905-CF9D6AC5AE3C}" presName="level3hierChild" presStyleCnt="0"/>
      <dgm:spPr/>
    </dgm:pt>
    <dgm:pt modelId="{97FCD7B7-5C42-4EB7-9243-3B531BBB6830}" type="pres">
      <dgm:prSet presAssocID="{77084368-6F6A-4FFA-A10E-3F206ADCB1F4}" presName="conn2-1" presStyleLbl="parChTrans1D3" presStyleIdx="1" presStyleCnt="3"/>
      <dgm:spPr/>
    </dgm:pt>
    <dgm:pt modelId="{DF6CA1D7-E476-441B-A8F9-58159310B192}" type="pres">
      <dgm:prSet presAssocID="{77084368-6F6A-4FFA-A10E-3F206ADCB1F4}" presName="connTx" presStyleLbl="parChTrans1D3" presStyleIdx="1" presStyleCnt="3"/>
      <dgm:spPr/>
    </dgm:pt>
    <dgm:pt modelId="{215B74AD-67EF-42CE-BF84-02B690361378}" type="pres">
      <dgm:prSet presAssocID="{7D8B97F4-7321-4AC4-A60B-606384C07E16}" presName="root2" presStyleCnt="0"/>
      <dgm:spPr/>
    </dgm:pt>
    <dgm:pt modelId="{585EBC7F-E25B-4EA8-B33E-EF4997E34314}" type="pres">
      <dgm:prSet presAssocID="{7D8B97F4-7321-4AC4-A60B-606384C07E16}" presName="LevelTwoTextNode" presStyleLbl="node3" presStyleIdx="1" presStyleCnt="3">
        <dgm:presLayoutVars>
          <dgm:chPref val="3"/>
        </dgm:presLayoutVars>
      </dgm:prSet>
      <dgm:spPr/>
    </dgm:pt>
    <dgm:pt modelId="{0608880B-2244-4EBE-ACD3-478A1965512F}" type="pres">
      <dgm:prSet presAssocID="{7D8B97F4-7321-4AC4-A60B-606384C07E16}" presName="level3hierChild" presStyleCnt="0"/>
      <dgm:spPr/>
    </dgm:pt>
    <dgm:pt modelId="{CA1A2B7A-5DFD-4FE0-89E0-5B12E58EDCE4}" type="pres">
      <dgm:prSet presAssocID="{C6ED6593-4211-4D79-A656-D98CCD8FD6B1}" presName="conn2-1" presStyleLbl="parChTrans1D2" presStyleIdx="1" presStyleCnt="2"/>
      <dgm:spPr/>
    </dgm:pt>
    <dgm:pt modelId="{F6C698FD-2552-4E69-9F6B-73C6B3B90934}" type="pres">
      <dgm:prSet presAssocID="{C6ED6593-4211-4D79-A656-D98CCD8FD6B1}" presName="connTx" presStyleLbl="parChTrans1D2" presStyleIdx="1" presStyleCnt="2"/>
      <dgm:spPr/>
    </dgm:pt>
    <dgm:pt modelId="{4B17D811-2418-4A64-87C1-ABFEAA0B1AF9}" type="pres">
      <dgm:prSet presAssocID="{6B1F8071-361B-40A0-B3F8-1CC6869F5925}" presName="root2" presStyleCnt="0"/>
      <dgm:spPr/>
    </dgm:pt>
    <dgm:pt modelId="{0262029E-1720-4505-9BE7-3BC07B4E4505}" type="pres">
      <dgm:prSet presAssocID="{6B1F8071-361B-40A0-B3F8-1CC6869F5925}" presName="LevelTwoTextNode" presStyleLbl="node2" presStyleIdx="1" presStyleCnt="2">
        <dgm:presLayoutVars>
          <dgm:chPref val="3"/>
        </dgm:presLayoutVars>
      </dgm:prSet>
      <dgm:spPr/>
    </dgm:pt>
    <dgm:pt modelId="{F5339DC1-503D-4979-911D-484AC8608AF4}" type="pres">
      <dgm:prSet presAssocID="{6B1F8071-361B-40A0-B3F8-1CC6869F5925}" presName="level3hierChild" presStyleCnt="0"/>
      <dgm:spPr/>
    </dgm:pt>
    <dgm:pt modelId="{9278F011-5EA5-4EF9-8230-44F57EE3A5C4}" type="pres">
      <dgm:prSet presAssocID="{1AEBAF6E-CABF-4D4B-9CC7-97947243B1CD}" presName="conn2-1" presStyleLbl="parChTrans1D3" presStyleIdx="2" presStyleCnt="3"/>
      <dgm:spPr/>
    </dgm:pt>
    <dgm:pt modelId="{FDAC636B-3C41-4D6D-B1F8-80FD1187A644}" type="pres">
      <dgm:prSet presAssocID="{1AEBAF6E-CABF-4D4B-9CC7-97947243B1CD}" presName="connTx" presStyleLbl="parChTrans1D3" presStyleIdx="2" presStyleCnt="3"/>
      <dgm:spPr/>
    </dgm:pt>
    <dgm:pt modelId="{9C942B9A-3C4B-4C67-AD9D-67486CFE3E0E}" type="pres">
      <dgm:prSet presAssocID="{73D4639C-9E77-452C-B21B-F0A4118D9B20}" presName="root2" presStyleCnt="0"/>
      <dgm:spPr/>
    </dgm:pt>
    <dgm:pt modelId="{163A7809-3E91-44C6-A805-93C28425EFDE}" type="pres">
      <dgm:prSet presAssocID="{73D4639C-9E77-452C-B21B-F0A4118D9B20}" presName="LevelTwoTextNode" presStyleLbl="node3" presStyleIdx="2" presStyleCnt="3">
        <dgm:presLayoutVars>
          <dgm:chPref val="3"/>
        </dgm:presLayoutVars>
      </dgm:prSet>
      <dgm:spPr/>
    </dgm:pt>
    <dgm:pt modelId="{D176B8CA-826B-441D-85DB-7D5E5C442D42}" type="pres">
      <dgm:prSet presAssocID="{73D4639C-9E77-452C-B21B-F0A4118D9B20}" presName="level3hierChild" presStyleCnt="0"/>
      <dgm:spPr/>
    </dgm:pt>
  </dgm:ptLst>
  <dgm:cxnLst>
    <dgm:cxn modelId="{4730CF11-2C7F-416B-8C17-65943756E29E}" srcId="{A511A324-97CE-432E-9C46-048C1468A29B}" destId="{6B1F8071-361B-40A0-B3F8-1CC6869F5925}" srcOrd="1" destOrd="0" parTransId="{C6ED6593-4211-4D79-A656-D98CCD8FD6B1}" sibTransId="{A9E64525-EB9D-42C9-9697-1EDFB31083FC}"/>
    <dgm:cxn modelId="{9FBD7D13-6A2F-4E1F-B52F-83AA273186BF}" type="presOf" srcId="{1AEBAF6E-CABF-4D4B-9CC7-97947243B1CD}" destId="{9278F011-5EA5-4EF9-8230-44F57EE3A5C4}" srcOrd="0" destOrd="0" presId="urn:microsoft.com/office/officeart/2005/8/layout/hierarchy2"/>
    <dgm:cxn modelId="{35265016-42A0-4CDE-B2CD-1724C093F44C}" srcId="{2206054A-2284-4D4F-93A0-C2223DB9F8AD}" destId="{A511A324-97CE-432E-9C46-048C1468A29B}" srcOrd="0" destOrd="0" parTransId="{58A50A53-8CAF-479F-B197-81E598EF3949}" sibTransId="{6848321C-381F-4FD8-B90A-C110291C961A}"/>
    <dgm:cxn modelId="{EB16E417-666C-43E3-BAD3-DC2B5E598E7A}" type="presOf" srcId="{656D1069-E6D1-47EA-BF51-2FD1C4862473}" destId="{1A8CBFF1-AA9A-46C0-BF71-D8BB57B32CFA}" srcOrd="1" destOrd="0" presId="urn:microsoft.com/office/officeart/2005/8/layout/hierarchy2"/>
    <dgm:cxn modelId="{70F3A223-9E16-4696-9EA8-6E6651981972}" srcId="{C1E85771-5098-4B34-B938-E1EA765CFA57}" destId="{7D8B97F4-7321-4AC4-A60B-606384C07E16}" srcOrd="1" destOrd="0" parTransId="{77084368-6F6A-4FFA-A10E-3F206ADCB1F4}" sibTransId="{A4CCF780-F53F-4F18-80E5-F7DDB927DA47}"/>
    <dgm:cxn modelId="{52E1FE34-A854-4BFA-A1E0-047D95F91432}" srcId="{A511A324-97CE-432E-9C46-048C1468A29B}" destId="{C1E85771-5098-4B34-B938-E1EA765CFA57}" srcOrd="0" destOrd="0" parTransId="{656D1069-E6D1-47EA-BF51-2FD1C4862473}" sibTransId="{3D4E09FC-DBF6-4470-A503-0024D798A681}"/>
    <dgm:cxn modelId="{E291D340-7DC9-47C3-AFD2-A3718369CF73}" type="presOf" srcId="{A511A324-97CE-432E-9C46-048C1468A29B}" destId="{0027329B-40EA-4166-A542-887F3100FC23}" srcOrd="0" destOrd="0" presId="urn:microsoft.com/office/officeart/2005/8/layout/hierarchy2"/>
    <dgm:cxn modelId="{CD474A63-7A6E-4D38-8820-90995BED695D}" type="presOf" srcId="{7D8B97F4-7321-4AC4-A60B-606384C07E16}" destId="{585EBC7F-E25B-4EA8-B33E-EF4997E34314}" srcOrd="0" destOrd="0" presId="urn:microsoft.com/office/officeart/2005/8/layout/hierarchy2"/>
    <dgm:cxn modelId="{43E3BF49-1483-437B-9DB8-14C2EDB7D7CF}" type="presOf" srcId="{10EDB473-CBDD-4962-8E5C-1F2E2719A11D}" destId="{D25223AD-1E9F-4F58-89B5-F49910F39117}" srcOrd="0" destOrd="0" presId="urn:microsoft.com/office/officeart/2005/8/layout/hierarchy2"/>
    <dgm:cxn modelId="{6E9A226A-628A-49EA-B352-060F307A0890}" type="presOf" srcId="{C6ED6593-4211-4D79-A656-D98CCD8FD6B1}" destId="{CA1A2B7A-5DFD-4FE0-89E0-5B12E58EDCE4}" srcOrd="0" destOrd="0" presId="urn:microsoft.com/office/officeart/2005/8/layout/hierarchy2"/>
    <dgm:cxn modelId="{2D08316B-B1CC-4FB8-99E8-36E640D39CAB}" type="presOf" srcId="{2206054A-2284-4D4F-93A0-C2223DB9F8AD}" destId="{AF90EAD3-DAAE-4CB8-978A-0322C7CB3F78}" srcOrd="0" destOrd="0" presId="urn:microsoft.com/office/officeart/2005/8/layout/hierarchy2"/>
    <dgm:cxn modelId="{7CA56551-5A34-438B-B1A7-4B05C46C0950}" type="presOf" srcId="{C1E85771-5098-4B34-B938-E1EA765CFA57}" destId="{704CAE99-C05E-49EB-8AA6-A3A07EA28D47}" srcOrd="0" destOrd="0" presId="urn:microsoft.com/office/officeart/2005/8/layout/hierarchy2"/>
    <dgm:cxn modelId="{B0BA8751-BAEF-448D-A25F-C3DCFB33BF72}" srcId="{6B1F8071-361B-40A0-B3F8-1CC6869F5925}" destId="{73D4639C-9E77-452C-B21B-F0A4118D9B20}" srcOrd="0" destOrd="0" parTransId="{1AEBAF6E-CABF-4D4B-9CC7-97947243B1CD}" sibTransId="{5D2CC66B-4D78-48E0-8FDF-59CDC78A30D9}"/>
    <dgm:cxn modelId="{B7B07D8B-AB1A-44B9-AFFF-0B6E4983810C}" type="presOf" srcId="{9F20FC51-9EBD-42AE-A905-CF9D6AC5AE3C}" destId="{06960433-2639-40CF-A14B-791F4E4F59B0}" srcOrd="0" destOrd="0" presId="urn:microsoft.com/office/officeart/2005/8/layout/hierarchy2"/>
    <dgm:cxn modelId="{6F44A4B2-E998-4F0D-AC7A-BE5D1313A650}" type="presOf" srcId="{10EDB473-CBDD-4962-8E5C-1F2E2719A11D}" destId="{CA562C19-8A27-4086-BC6C-89A73B71F3F1}" srcOrd="1" destOrd="0" presId="urn:microsoft.com/office/officeart/2005/8/layout/hierarchy2"/>
    <dgm:cxn modelId="{86CB63D7-8904-4E59-A364-4D93F57FA4FC}" type="presOf" srcId="{77084368-6F6A-4FFA-A10E-3F206ADCB1F4}" destId="{DF6CA1D7-E476-441B-A8F9-58159310B192}" srcOrd="1" destOrd="0" presId="urn:microsoft.com/office/officeart/2005/8/layout/hierarchy2"/>
    <dgm:cxn modelId="{FF81B3DD-8D24-4F01-9732-53770C03F650}" srcId="{C1E85771-5098-4B34-B938-E1EA765CFA57}" destId="{9F20FC51-9EBD-42AE-A905-CF9D6AC5AE3C}" srcOrd="0" destOrd="0" parTransId="{10EDB473-CBDD-4962-8E5C-1F2E2719A11D}" sibTransId="{00A6B176-A525-47AE-88E1-C21FDF5A2066}"/>
    <dgm:cxn modelId="{2F2771DE-DF5B-4750-8F13-4D93C3BB18FF}" type="presOf" srcId="{73D4639C-9E77-452C-B21B-F0A4118D9B20}" destId="{163A7809-3E91-44C6-A805-93C28425EFDE}" srcOrd="0" destOrd="0" presId="urn:microsoft.com/office/officeart/2005/8/layout/hierarchy2"/>
    <dgm:cxn modelId="{F762CFE5-967D-4145-AE55-920E176F8E76}" type="presOf" srcId="{6B1F8071-361B-40A0-B3F8-1CC6869F5925}" destId="{0262029E-1720-4505-9BE7-3BC07B4E4505}" srcOrd="0" destOrd="0" presId="urn:microsoft.com/office/officeart/2005/8/layout/hierarchy2"/>
    <dgm:cxn modelId="{1E2576E8-3E5A-4836-A561-C6421714C99D}" type="presOf" srcId="{656D1069-E6D1-47EA-BF51-2FD1C4862473}" destId="{4939DEC5-7A3C-4127-916F-F768D7285678}" srcOrd="0" destOrd="0" presId="urn:microsoft.com/office/officeart/2005/8/layout/hierarchy2"/>
    <dgm:cxn modelId="{654DA8EF-FBEC-4623-AEF9-2AC1150D44F4}" type="presOf" srcId="{1AEBAF6E-CABF-4D4B-9CC7-97947243B1CD}" destId="{FDAC636B-3C41-4D6D-B1F8-80FD1187A644}" srcOrd="1" destOrd="0" presId="urn:microsoft.com/office/officeart/2005/8/layout/hierarchy2"/>
    <dgm:cxn modelId="{33DF41F7-8520-4935-BD1D-888E5AA6C502}" type="presOf" srcId="{77084368-6F6A-4FFA-A10E-3F206ADCB1F4}" destId="{97FCD7B7-5C42-4EB7-9243-3B531BBB6830}" srcOrd="0" destOrd="0" presId="urn:microsoft.com/office/officeart/2005/8/layout/hierarchy2"/>
    <dgm:cxn modelId="{BCFCC8F9-81A8-4A2B-B739-969DCE7DDEDE}" type="presOf" srcId="{C6ED6593-4211-4D79-A656-D98CCD8FD6B1}" destId="{F6C698FD-2552-4E69-9F6B-73C6B3B90934}" srcOrd="1" destOrd="0" presId="urn:microsoft.com/office/officeart/2005/8/layout/hierarchy2"/>
    <dgm:cxn modelId="{73568014-21BD-45B5-A48A-FB8C4B611181}" type="presParOf" srcId="{AF90EAD3-DAAE-4CB8-978A-0322C7CB3F78}" destId="{B21CD4FA-5C3B-4017-B609-2EB1CA24EA42}" srcOrd="0" destOrd="0" presId="urn:microsoft.com/office/officeart/2005/8/layout/hierarchy2"/>
    <dgm:cxn modelId="{A1EBE456-FDA5-4860-83CA-648D7550F15D}" type="presParOf" srcId="{B21CD4FA-5C3B-4017-B609-2EB1CA24EA42}" destId="{0027329B-40EA-4166-A542-887F3100FC23}" srcOrd="0" destOrd="0" presId="urn:microsoft.com/office/officeart/2005/8/layout/hierarchy2"/>
    <dgm:cxn modelId="{13C0EC0F-BF60-4F3A-831F-A07628051B17}" type="presParOf" srcId="{B21CD4FA-5C3B-4017-B609-2EB1CA24EA42}" destId="{CEFBA942-96AE-4B98-A613-72DFF1A4AD4A}" srcOrd="1" destOrd="0" presId="urn:microsoft.com/office/officeart/2005/8/layout/hierarchy2"/>
    <dgm:cxn modelId="{EB7CD654-0A32-4DF9-8D8D-7607AAD3AB99}" type="presParOf" srcId="{CEFBA942-96AE-4B98-A613-72DFF1A4AD4A}" destId="{4939DEC5-7A3C-4127-916F-F768D7285678}" srcOrd="0" destOrd="0" presId="urn:microsoft.com/office/officeart/2005/8/layout/hierarchy2"/>
    <dgm:cxn modelId="{29B8692A-E0B4-44FB-9F41-074775D1597C}" type="presParOf" srcId="{4939DEC5-7A3C-4127-916F-F768D7285678}" destId="{1A8CBFF1-AA9A-46C0-BF71-D8BB57B32CFA}" srcOrd="0" destOrd="0" presId="urn:microsoft.com/office/officeart/2005/8/layout/hierarchy2"/>
    <dgm:cxn modelId="{C3D54940-4630-4AFA-8710-35DD05508FE1}" type="presParOf" srcId="{CEFBA942-96AE-4B98-A613-72DFF1A4AD4A}" destId="{937485B0-8B9C-40AE-826A-97A8E4981161}" srcOrd="1" destOrd="0" presId="urn:microsoft.com/office/officeart/2005/8/layout/hierarchy2"/>
    <dgm:cxn modelId="{C820AEE0-B7D7-447F-BB09-AA512F40CCEA}" type="presParOf" srcId="{937485B0-8B9C-40AE-826A-97A8E4981161}" destId="{704CAE99-C05E-49EB-8AA6-A3A07EA28D47}" srcOrd="0" destOrd="0" presId="urn:microsoft.com/office/officeart/2005/8/layout/hierarchy2"/>
    <dgm:cxn modelId="{6EC26CA6-E32D-4549-A668-48F3BB1A34C4}" type="presParOf" srcId="{937485B0-8B9C-40AE-826A-97A8E4981161}" destId="{564A7CE7-BBE4-45DE-995F-4A0EA10B98FE}" srcOrd="1" destOrd="0" presId="urn:microsoft.com/office/officeart/2005/8/layout/hierarchy2"/>
    <dgm:cxn modelId="{DE3850A4-8448-4D66-B9C2-687E39B5AF78}" type="presParOf" srcId="{564A7CE7-BBE4-45DE-995F-4A0EA10B98FE}" destId="{D25223AD-1E9F-4F58-89B5-F49910F39117}" srcOrd="0" destOrd="0" presId="urn:microsoft.com/office/officeart/2005/8/layout/hierarchy2"/>
    <dgm:cxn modelId="{9C46EF52-4300-4A52-9D8E-CD673FC868F6}" type="presParOf" srcId="{D25223AD-1E9F-4F58-89B5-F49910F39117}" destId="{CA562C19-8A27-4086-BC6C-89A73B71F3F1}" srcOrd="0" destOrd="0" presId="urn:microsoft.com/office/officeart/2005/8/layout/hierarchy2"/>
    <dgm:cxn modelId="{55BC0EC3-1AC0-48CA-86C8-AF86DD69F68D}" type="presParOf" srcId="{564A7CE7-BBE4-45DE-995F-4A0EA10B98FE}" destId="{7B1B2597-0887-4E8A-8C53-7334BB5B6EA1}" srcOrd="1" destOrd="0" presId="urn:microsoft.com/office/officeart/2005/8/layout/hierarchy2"/>
    <dgm:cxn modelId="{4A02C540-ECBD-4FAA-93A5-9AB3901AD214}" type="presParOf" srcId="{7B1B2597-0887-4E8A-8C53-7334BB5B6EA1}" destId="{06960433-2639-40CF-A14B-791F4E4F59B0}" srcOrd="0" destOrd="0" presId="urn:microsoft.com/office/officeart/2005/8/layout/hierarchy2"/>
    <dgm:cxn modelId="{2090C915-E94D-4CBA-9D2E-D16A82068ED8}" type="presParOf" srcId="{7B1B2597-0887-4E8A-8C53-7334BB5B6EA1}" destId="{37B5DF44-DCD7-4006-B706-982230B8E434}" srcOrd="1" destOrd="0" presId="urn:microsoft.com/office/officeart/2005/8/layout/hierarchy2"/>
    <dgm:cxn modelId="{62F802C7-AA6A-4427-8934-0ECB5E75FC15}" type="presParOf" srcId="{564A7CE7-BBE4-45DE-995F-4A0EA10B98FE}" destId="{97FCD7B7-5C42-4EB7-9243-3B531BBB6830}" srcOrd="2" destOrd="0" presId="urn:microsoft.com/office/officeart/2005/8/layout/hierarchy2"/>
    <dgm:cxn modelId="{9C374095-24A3-4614-813A-FFBDF29C835C}" type="presParOf" srcId="{97FCD7B7-5C42-4EB7-9243-3B531BBB6830}" destId="{DF6CA1D7-E476-441B-A8F9-58159310B192}" srcOrd="0" destOrd="0" presId="urn:microsoft.com/office/officeart/2005/8/layout/hierarchy2"/>
    <dgm:cxn modelId="{C6C1A0FE-21BD-4F7C-B1FA-7627FF30C052}" type="presParOf" srcId="{564A7CE7-BBE4-45DE-995F-4A0EA10B98FE}" destId="{215B74AD-67EF-42CE-BF84-02B690361378}" srcOrd="3" destOrd="0" presId="urn:microsoft.com/office/officeart/2005/8/layout/hierarchy2"/>
    <dgm:cxn modelId="{36CC354C-64F7-4FEF-B6C5-DB71C6FE66E5}" type="presParOf" srcId="{215B74AD-67EF-42CE-BF84-02B690361378}" destId="{585EBC7F-E25B-4EA8-B33E-EF4997E34314}" srcOrd="0" destOrd="0" presId="urn:microsoft.com/office/officeart/2005/8/layout/hierarchy2"/>
    <dgm:cxn modelId="{ACE555BD-11EE-4DFC-A107-79D9FF97FFF4}" type="presParOf" srcId="{215B74AD-67EF-42CE-BF84-02B690361378}" destId="{0608880B-2244-4EBE-ACD3-478A1965512F}" srcOrd="1" destOrd="0" presId="urn:microsoft.com/office/officeart/2005/8/layout/hierarchy2"/>
    <dgm:cxn modelId="{6E9A667A-D5C1-46E6-A150-3BD1170D9663}" type="presParOf" srcId="{CEFBA942-96AE-4B98-A613-72DFF1A4AD4A}" destId="{CA1A2B7A-5DFD-4FE0-89E0-5B12E58EDCE4}" srcOrd="2" destOrd="0" presId="urn:microsoft.com/office/officeart/2005/8/layout/hierarchy2"/>
    <dgm:cxn modelId="{B1176208-3B1B-4236-B948-9BDFB7A7D547}" type="presParOf" srcId="{CA1A2B7A-5DFD-4FE0-89E0-5B12E58EDCE4}" destId="{F6C698FD-2552-4E69-9F6B-73C6B3B90934}" srcOrd="0" destOrd="0" presId="urn:microsoft.com/office/officeart/2005/8/layout/hierarchy2"/>
    <dgm:cxn modelId="{F47B2573-CAA8-4B0E-8891-8B0366FD54C6}" type="presParOf" srcId="{CEFBA942-96AE-4B98-A613-72DFF1A4AD4A}" destId="{4B17D811-2418-4A64-87C1-ABFEAA0B1AF9}" srcOrd="3" destOrd="0" presId="urn:microsoft.com/office/officeart/2005/8/layout/hierarchy2"/>
    <dgm:cxn modelId="{14435385-1F2F-4697-830D-9952D6D9B516}" type="presParOf" srcId="{4B17D811-2418-4A64-87C1-ABFEAA0B1AF9}" destId="{0262029E-1720-4505-9BE7-3BC07B4E4505}" srcOrd="0" destOrd="0" presId="urn:microsoft.com/office/officeart/2005/8/layout/hierarchy2"/>
    <dgm:cxn modelId="{F7B7931A-95BA-4657-80F1-08157C135733}" type="presParOf" srcId="{4B17D811-2418-4A64-87C1-ABFEAA0B1AF9}" destId="{F5339DC1-503D-4979-911D-484AC8608AF4}" srcOrd="1" destOrd="0" presId="urn:microsoft.com/office/officeart/2005/8/layout/hierarchy2"/>
    <dgm:cxn modelId="{ECB6F8D0-58F8-42A0-9CE3-8DF030262587}" type="presParOf" srcId="{F5339DC1-503D-4979-911D-484AC8608AF4}" destId="{9278F011-5EA5-4EF9-8230-44F57EE3A5C4}" srcOrd="0" destOrd="0" presId="urn:microsoft.com/office/officeart/2005/8/layout/hierarchy2"/>
    <dgm:cxn modelId="{50443A3C-53A1-4862-AA98-FEA7A59E0B8A}" type="presParOf" srcId="{9278F011-5EA5-4EF9-8230-44F57EE3A5C4}" destId="{FDAC636B-3C41-4D6D-B1F8-80FD1187A644}" srcOrd="0" destOrd="0" presId="urn:microsoft.com/office/officeart/2005/8/layout/hierarchy2"/>
    <dgm:cxn modelId="{E16F50ED-0389-46EA-91E8-ED74BF0D4EBB}" type="presParOf" srcId="{F5339DC1-503D-4979-911D-484AC8608AF4}" destId="{9C942B9A-3C4B-4C67-AD9D-67486CFE3E0E}" srcOrd="1" destOrd="0" presId="urn:microsoft.com/office/officeart/2005/8/layout/hierarchy2"/>
    <dgm:cxn modelId="{323ABDB4-196F-455A-A210-7C36E713F8BA}" type="presParOf" srcId="{9C942B9A-3C4B-4C67-AD9D-67486CFE3E0E}" destId="{163A7809-3E91-44C6-A805-93C28425EFDE}" srcOrd="0" destOrd="0" presId="urn:microsoft.com/office/officeart/2005/8/layout/hierarchy2"/>
    <dgm:cxn modelId="{9E04030F-A620-4615-BCC7-7F67AF863A39}" type="presParOf" srcId="{9C942B9A-3C4B-4C67-AD9D-67486CFE3E0E}" destId="{D176B8CA-826B-441D-85DB-7D5E5C442D4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206054A-2284-4D4F-93A0-C2223DB9F8A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511A324-97CE-432E-9C46-048C1468A29B}">
      <dgm:prSet phldrT="[Text]"/>
      <dgm:spPr/>
      <dgm:t>
        <a:bodyPr/>
        <a:lstStyle/>
        <a:p>
          <a:r>
            <a:rPr lang="en-US" dirty="0">
              <a:latin typeface="Times New Roman" panose="02020603050405020304" pitchFamily="18" charset="0"/>
              <a:cs typeface="Times New Roman" panose="02020603050405020304" pitchFamily="18" charset="0"/>
            </a:rPr>
            <a:t>Accounts Payable Manager</a:t>
          </a:r>
        </a:p>
      </dgm:t>
    </dgm:pt>
    <dgm:pt modelId="{58A50A53-8CAF-479F-B197-81E598EF3949}" type="parTrans" cxnId="{35265016-42A0-4CDE-B2CD-1724C093F44C}">
      <dgm:prSet/>
      <dgm:spPr/>
      <dgm:t>
        <a:bodyPr/>
        <a:lstStyle/>
        <a:p>
          <a:endParaRPr lang="en-US"/>
        </a:p>
      </dgm:t>
    </dgm:pt>
    <dgm:pt modelId="{6848321C-381F-4FD8-B90A-C110291C961A}" type="sibTrans" cxnId="{35265016-42A0-4CDE-B2CD-1724C093F44C}">
      <dgm:prSet/>
      <dgm:spPr/>
      <dgm:t>
        <a:bodyPr/>
        <a:lstStyle/>
        <a:p>
          <a:endParaRPr lang="en-US"/>
        </a:p>
      </dgm:t>
    </dgm:pt>
    <dgm:pt modelId="{C1E85771-5098-4B34-B938-E1EA765CFA57}">
      <dgm:prSet phldrT="[Text]"/>
      <dgm:spPr/>
      <dgm:t>
        <a:bodyPr/>
        <a:lstStyle/>
        <a:p>
          <a:r>
            <a:rPr lang="en-US" dirty="0">
              <a:latin typeface="Times New Roman" panose="02020603050405020304" pitchFamily="18" charset="0"/>
              <a:cs typeface="Times New Roman" panose="02020603050405020304" pitchFamily="18" charset="0"/>
            </a:rPr>
            <a:t>Employee</a:t>
          </a:r>
        </a:p>
      </dgm:t>
    </dgm:pt>
    <dgm:pt modelId="{656D1069-E6D1-47EA-BF51-2FD1C4862473}" type="parTrans" cxnId="{52E1FE34-A854-4BFA-A1E0-047D95F91432}">
      <dgm:prSet/>
      <dgm:spPr/>
      <dgm:t>
        <a:bodyPr/>
        <a:lstStyle/>
        <a:p>
          <a:endParaRPr lang="en-US" dirty="0"/>
        </a:p>
      </dgm:t>
    </dgm:pt>
    <dgm:pt modelId="{3D4E09FC-DBF6-4470-A503-0024D798A681}" type="sibTrans" cxnId="{52E1FE34-A854-4BFA-A1E0-047D95F91432}">
      <dgm:prSet/>
      <dgm:spPr/>
      <dgm:t>
        <a:bodyPr/>
        <a:lstStyle/>
        <a:p>
          <a:endParaRPr lang="en-US"/>
        </a:p>
      </dgm:t>
    </dgm:pt>
    <dgm:pt modelId="{9F20FC51-9EBD-42AE-A905-CF9D6AC5AE3C}">
      <dgm:prSet phldrT="[Text]"/>
      <dgm:spPr/>
      <dgm:t>
        <a:bodyPr/>
        <a:lstStyle/>
        <a:p>
          <a:r>
            <a:rPr lang="en-US" dirty="0">
              <a:latin typeface="Times New Roman" panose="02020603050405020304" pitchFamily="18" charset="0"/>
              <a:cs typeface="Times New Roman" panose="02020603050405020304" pitchFamily="18" charset="0"/>
            </a:rPr>
            <a:t>False</a:t>
          </a:r>
        </a:p>
      </dgm:t>
    </dgm:pt>
    <dgm:pt modelId="{10EDB473-CBDD-4962-8E5C-1F2E2719A11D}" type="parTrans" cxnId="{FF81B3DD-8D24-4F01-9732-53770C03F650}">
      <dgm:prSet/>
      <dgm:spPr/>
      <dgm:t>
        <a:bodyPr/>
        <a:lstStyle/>
        <a:p>
          <a:endParaRPr lang="en-US" dirty="0"/>
        </a:p>
      </dgm:t>
    </dgm:pt>
    <dgm:pt modelId="{00A6B176-A525-47AE-88E1-C21FDF5A2066}" type="sibTrans" cxnId="{FF81B3DD-8D24-4F01-9732-53770C03F650}">
      <dgm:prSet/>
      <dgm:spPr/>
      <dgm:t>
        <a:bodyPr/>
        <a:lstStyle/>
        <a:p>
          <a:endParaRPr lang="en-US"/>
        </a:p>
      </dgm:t>
    </dgm:pt>
    <dgm:pt modelId="{7D8B97F4-7321-4AC4-A60B-606384C07E16}">
      <dgm:prSet phldrT="[Text]"/>
      <dgm:spPr/>
      <dgm:t>
        <a:bodyPr/>
        <a:lstStyle/>
        <a:p>
          <a:r>
            <a:rPr lang="en-US" dirty="0">
              <a:latin typeface="Times New Roman" panose="02020603050405020304" pitchFamily="18" charset="0"/>
              <a:cs typeface="Times New Roman" panose="02020603050405020304" pitchFamily="18" charset="0"/>
            </a:rPr>
            <a:t>Real</a:t>
          </a:r>
        </a:p>
      </dgm:t>
    </dgm:pt>
    <dgm:pt modelId="{77084368-6F6A-4FFA-A10E-3F206ADCB1F4}" type="parTrans" cxnId="{70F3A223-9E16-4696-9EA8-6E6651981972}">
      <dgm:prSet/>
      <dgm:spPr/>
      <dgm:t>
        <a:bodyPr/>
        <a:lstStyle/>
        <a:p>
          <a:endParaRPr lang="en-US" dirty="0"/>
        </a:p>
      </dgm:t>
    </dgm:pt>
    <dgm:pt modelId="{A4CCF780-F53F-4F18-80E5-F7DDB927DA47}" type="sibTrans" cxnId="{70F3A223-9E16-4696-9EA8-6E6651981972}">
      <dgm:prSet/>
      <dgm:spPr/>
      <dgm:t>
        <a:bodyPr/>
        <a:lstStyle/>
        <a:p>
          <a:endParaRPr lang="en-US"/>
        </a:p>
      </dgm:t>
    </dgm:pt>
    <dgm:pt modelId="{6B1F8071-361B-40A0-B3F8-1CC6869F5925}">
      <dgm:prSet phldrT="[Text]"/>
      <dgm:spPr/>
      <dgm:t>
        <a:bodyPr/>
        <a:lstStyle/>
        <a:p>
          <a:r>
            <a:rPr lang="en-US" dirty="0">
              <a:latin typeface="Times New Roman" panose="02020603050405020304" pitchFamily="18" charset="0"/>
              <a:cs typeface="Times New Roman" panose="02020603050405020304" pitchFamily="18" charset="0"/>
            </a:rPr>
            <a:t>Take over Identify</a:t>
          </a:r>
        </a:p>
      </dgm:t>
    </dgm:pt>
    <dgm:pt modelId="{C6ED6593-4211-4D79-A656-D98CCD8FD6B1}" type="parTrans" cxnId="{4730CF11-2C7F-416B-8C17-65943756E29E}">
      <dgm:prSet/>
      <dgm:spPr/>
      <dgm:t>
        <a:bodyPr/>
        <a:lstStyle/>
        <a:p>
          <a:endParaRPr lang="en-US" dirty="0"/>
        </a:p>
      </dgm:t>
    </dgm:pt>
    <dgm:pt modelId="{A9E64525-EB9D-42C9-9697-1EDFB31083FC}" type="sibTrans" cxnId="{4730CF11-2C7F-416B-8C17-65943756E29E}">
      <dgm:prSet/>
      <dgm:spPr/>
      <dgm:t>
        <a:bodyPr/>
        <a:lstStyle/>
        <a:p>
          <a:endParaRPr lang="en-US"/>
        </a:p>
      </dgm:t>
    </dgm:pt>
    <dgm:pt modelId="{73D4639C-9E77-452C-B21B-F0A4118D9B20}">
      <dgm:prSet phldrT="[Text]"/>
      <dgm:spPr/>
      <dgm:t>
        <a:bodyPr/>
        <a:lstStyle/>
        <a:p>
          <a:r>
            <a:rPr lang="en-US" dirty="0">
              <a:latin typeface="Times New Roman" panose="02020603050405020304" pitchFamily="18" charset="0"/>
              <a:cs typeface="Times New Roman" panose="02020603050405020304" pitchFamily="18" charset="0"/>
            </a:rPr>
            <a:t>Change Address</a:t>
          </a:r>
        </a:p>
      </dgm:t>
    </dgm:pt>
    <dgm:pt modelId="{1AEBAF6E-CABF-4D4B-9CC7-97947243B1CD}" type="parTrans" cxnId="{B0BA8751-BAEF-448D-A25F-C3DCFB33BF72}">
      <dgm:prSet/>
      <dgm:spPr/>
      <dgm:t>
        <a:bodyPr/>
        <a:lstStyle/>
        <a:p>
          <a:endParaRPr lang="en-US" dirty="0"/>
        </a:p>
      </dgm:t>
    </dgm:pt>
    <dgm:pt modelId="{5D2CC66B-4D78-48E0-8FDF-59CDC78A30D9}" type="sibTrans" cxnId="{B0BA8751-BAEF-448D-A25F-C3DCFB33BF72}">
      <dgm:prSet/>
      <dgm:spPr/>
      <dgm:t>
        <a:bodyPr/>
        <a:lstStyle/>
        <a:p>
          <a:endParaRPr lang="en-US"/>
        </a:p>
      </dgm:t>
    </dgm:pt>
    <dgm:pt modelId="{AF90EAD3-DAAE-4CB8-978A-0322C7CB3F78}" type="pres">
      <dgm:prSet presAssocID="{2206054A-2284-4D4F-93A0-C2223DB9F8AD}" presName="diagram" presStyleCnt="0">
        <dgm:presLayoutVars>
          <dgm:chPref val="1"/>
          <dgm:dir/>
          <dgm:animOne val="branch"/>
          <dgm:animLvl val="lvl"/>
          <dgm:resizeHandles val="exact"/>
        </dgm:presLayoutVars>
      </dgm:prSet>
      <dgm:spPr/>
    </dgm:pt>
    <dgm:pt modelId="{B21CD4FA-5C3B-4017-B609-2EB1CA24EA42}" type="pres">
      <dgm:prSet presAssocID="{A511A324-97CE-432E-9C46-048C1468A29B}" presName="root1" presStyleCnt="0"/>
      <dgm:spPr/>
    </dgm:pt>
    <dgm:pt modelId="{0027329B-40EA-4166-A542-887F3100FC23}" type="pres">
      <dgm:prSet presAssocID="{A511A324-97CE-432E-9C46-048C1468A29B}" presName="LevelOneTextNode" presStyleLbl="node0" presStyleIdx="0" presStyleCnt="1" custScaleY="163874" custLinFactNeighborY="-3677">
        <dgm:presLayoutVars>
          <dgm:chPref val="3"/>
        </dgm:presLayoutVars>
      </dgm:prSet>
      <dgm:spPr/>
    </dgm:pt>
    <dgm:pt modelId="{CEFBA942-96AE-4B98-A613-72DFF1A4AD4A}" type="pres">
      <dgm:prSet presAssocID="{A511A324-97CE-432E-9C46-048C1468A29B}" presName="level2hierChild" presStyleCnt="0"/>
      <dgm:spPr/>
    </dgm:pt>
    <dgm:pt modelId="{4939DEC5-7A3C-4127-916F-F768D7285678}" type="pres">
      <dgm:prSet presAssocID="{656D1069-E6D1-47EA-BF51-2FD1C4862473}" presName="conn2-1" presStyleLbl="parChTrans1D2" presStyleIdx="0" presStyleCnt="2"/>
      <dgm:spPr/>
    </dgm:pt>
    <dgm:pt modelId="{1A8CBFF1-AA9A-46C0-BF71-D8BB57B32CFA}" type="pres">
      <dgm:prSet presAssocID="{656D1069-E6D1-47EA-BF51-2FD1C4862473}" presName="connTx" presStyleLbl="parChTrans1D2" presStyleIdx="0" presStyleCnt="2"/>
      <dgm:spPr/>
    </dgm:pt>
    <dgm:pt modelId="{937485B0-8B9C-40AE-826A-97A8E4981161}" type="pres">
      <dgm:prSet presAssocID="{C1E85771-5098-4B34-B938-E1EA765CFA57}" presName="root2" presStyleCnt="0"/>
      <dgm:spPr/>
    </dgm:pt>
    <dgm:pt modelId="{704CAE99-C05E-49EB-8AA6-A3A07EA28D47}" type="pres">
      <dgm:prSet presAssocID="{C1E85771-5098-4B34-B938-E1EA765CFA57}" presName="LevelTwoTextNode" presStyleLbl="node2" presStyleIdx="0" presStyleCnt="2" custLinFactNeighborY="-3677">
        <dgm:presLayoutVars>
          <dgm:chPref val="3"/>
        </dgm:presLayoutVars>
      </dgm:prSet>
      <dgm:spPr/>
    </dgm:pt>
    <dgm:pt modelId="{564A7CE7-BBE4-45DE-995F-4A0EA10B98FE}" type="pres">
      <dgm:prSet presAssocID="{C1E85771-5098-4B34-B938-E1EA765CFA57}" presName="level3hierChild" presStyleCnt="0"/>
      <dgm:spPr/>
    </dgm:pt>
    <dgm:pt modelId="{D25223AD-1E9F-4F58-89B5-F49910F39117}" type="pres">
      <dgm:prSet presAssocID="{10EDB473-CBDD-4962-8E5C-1F2E2719A11D}" presName="conn2-1" presStyleLbl="parChTrans1D3" presStyleIdx="0" presStyleCnt="3"/>
      <dgm:spPr/>
    </dgm:pt>
    <dgm:pt modelId="{CA562C19-8A27-4086-BC6C-89A73B71F3F1}" type="pres">
      <dgm:prSet presAssocID="{10EDB473-CBDD-4962-8E5C-1F2E2719A11D}" presName="connTx" presStyleLbl="parChTrans1D3" presStyleIdx="0" presStyleCnt="3"/>
      <dgm:spPr/>
    </dgm:pt>
    <dgm:pt modelId="{7B1B2597-0887-4E8A-8C53-7334BB5B6EA1}" type="pres">
      <dgm:prSet presAssocID="{9F20FC51-9EBD-42AE-A905-CF9D6AC5AE3C}" presName="root2" presStyleCnt="0"/>
      <dgm:spPr/>
    </dgm:pt>
    <dgm:pt modelId="{06960433-2639-40CF-A14B-791F4E4F59B0}" type="pres">
      <dgm:prSet presAssocID="{9F20FC51-9EBD-42AE-A905-CF9D6AC5AE3C}" presName="LevelTwoTextNode" presStyleLbl="node3" presStyleIdx="0" presStyleCnt="3">
        <dgm:presLayoutVars>
          <dgm:chPref val="3"/>
        </dgm:presLayoutVars>
      </dgm:prSet>
      <dgm:spPr/>
    </dgm:pt>
    <dgm:pt modelId="{37B5DF44-DCD7-4006-B706-982230B8E434}" type="pres">
      <dgm:prSet presAssocID="{9F20FC51-9EBD-42AE-A905-CF9D6AC5AE3C}" presName="level3hierChild" presStyleCnt="0"/>
      <dgm:spPr/>
    </dgm:pt>
    <dgm:pt modelId="{97FCD7B7-5C42-4EB7-9243-3B531BBB6830}" type="pres">
      <dgm:prSet presAssocID="{77084368-6F6A-4FFA-A10E-3F206ADCB1F4}" presName="conn2-1" presStyleLbl="parChTrans1D3" presStyleIdx="1" presStyleCnt="3"/>
      <dgm:spPr/>
    </dgm:pt>
    <dgm:pt modelId="{DF6CA1D7-E476-441B-A8F9-58159310B192}" type="pres">
      <dgm:prSet presAssocID="{77084368-6F6A-4FFA-A10E-3F206ADCB1F4}" presName="connTx" presStyleLbl="parChTrans1D3" presStyleIdx="1" presStyleCnt="3"/>
      <dgm:spPr/>
    </dgm:pt>
    <dgm:pt modelId="{215B74AD-67EF-42CE-BF84-02B690361378}" type="pres">
      <dgm:prSet presAssocID="{7D8B97F4-7321-4AC4-A60B-606384C07E16}" presName="root2" presStyleCnt="0"/>
      <dgm:spPr/>
    </dgm:pt>
    <dgm:pt modelId="{585EBC7F-E25B-4EA8-B33E-EF4997E34314}" type="pres">
      <dgm:prSet presAssocID="{7D8B97F4-7321-4AC4-A60B-606384C07E16}" presName="LevelTwoTextNode" presStyleLbl="node3" presStyleIdx="1" presStyleCnt="3">
        <dgm:presLayoutVars>
          <dgm:chPref val="3"/>
        </dgm:presLayoutVars>
      </dgm:prSet>
      <dgm:spPr/>
    </dgm:pt>
    <dgm:pt modelId="{0608880B-2244-4EBE-ACD3-478A1965512F}" type="pres">
      <dgm:prSet presAssocID="{7D8B97F4-7321-4AC4-A60B-606384C07E16}" presName="level3hierChild" presStyleCnt="0"/>
      <dgm:spPr/>
    </dgm:pt>
    <dgm:pt modelId="{CA1A2B7A-5DFD-4FE0-89E0-5B12E58EDCE4}" type="pres">
      <dgm:prSet presAssocID="{C6ED6593-4211-4D79-A656-D98CCD8FD6B1}" presName="conn2-1" presStyleLbl="parChTrans1D2" presStyleIdx="1" presStyleCnt="2"/>
      <dgm:spPr/>
    </dgm:pt>
    <dgm:pt modelId="{F6C698FD-2552-4E69-9F6B-73C6B3B90934}" type="pres">
      <dgm:prSet presAssocID="{C6ED6593-4211-4D79-A656-D98CCD8FD6B1}" presName="connTx" presStyleLbl="parChTrans1D2" presStyleIdx="1" presStyleCnt="2"/>
      <dgm:spPr/>
    </dgm:pt>
    <dgm:pt modelId="{4B17D811-2418-4A64-87C1-ABFEAA0B1AF9}" type="pres">
      <dgm:prSet presAssocID="{6B1F8071-361B-40A0-B3F8-1CC6869F5925}" presName="root2" presStyleCnt="0"/>
      <dgm:spPr/>
    </dgm:pt>
    <dgm:pt modelId="{0262029E-1720-4505-9BE7-3BC07B4E4505}" type="pres">
      <dgm:prSet presAssocID="{6B1F8071-361B-40A0-B3F8-1CC6869F5925}" presName="LevelTwoTextNode" presStyleLbl="node2" presStyleIdx="1" presStyleCnt="2" custLinFactNeighborY="-3677">
        <dgm:presLayoutVars>
          <dgm:chPref val="3"/>
        </dgm:presLayoutVars>
      </dgm:prSet>
      <dgm:spPr/>
    </dgm:pt>
    <dgm:pt modelId="{F5339DC1-503D-4979-911D-484AC8608AF4}" type="pres">
      <dgm:prSet presAssocID="{6B1F8071-361B-40A0-B3F8-1CC6869F5925}" presName="level3hierChild" presStyleCnt="0"/>
      <dgm:spPr/>
    </dgm:pt>
    <dgm:pt modelId="{9278F011-5EA5-4EF9-8230-44F57EE3A5C4}" type="pres">
      <dgm:prSet presAssocID="{1AEBAF6E-CABF-4D4B-9CC7-97947243B1CD}" presName="conn2-1" presStyleLbl="parChTrans1D3" presStyleIdx="2" presStyleCnt="3"/>
      <dgm:spPr/>
    </dgm:pt>
    <dgm:pt modelId="{FDAC636B-3C41-4D6D-B1F8-80FD1187A644}" type="pres">
      <dgm:prSet presAssocID="{1AEBAF6E-CABF-4D4B-9CC7-97947243B1CD}" presName="connTx" presStyleLbl="parChTrans1D3" presStyleIdx="2" presStyleCnt="3"/>
      <dgm:spPr/>
    </dgm:pt>
    <dgm:pt modelId="{9C942B9A-3C4B-4C67-AD9D-67486CFE3E0E}" type="pres">
      <dgm:prSet presAssocID="{73D4639C-9E77-452C-B21B-F0A4118D9B20}" presName="root2" presStyleCnt="0"/>
      <dgm:spPr/>
    </dgm:pt>
    <dgm:pt modelId="{163A7809-3E91-44C6-A805-93C28425EFDE}" type="pres">
      <dgm:prSet presAssocID="{73D4639C-9E77-452C-B21B-F0A4118D9B20}" presName="LevelTwoTextNode" presStyleLbl="node3" presStyleIdx="2" presStyleCnt="3">
        <dgm:presLayoutVars>
          <dgm:chPref val="3"/>
        </dgm:presLayoutVars>
      </dgm:prSet>
      <dgm:spPr/>
    </dgm:pt>
    <dgm:pt modelId="{D176B8CA-826B-441D-85DB-7D5E5C442D42}" type="pres">
      <dgm:prSet presAssocID="{73D4639C-9E77-452C-B21B-F0A4118D9B20}" presName="level3hierChild" presStyleCnt="0"/>
      <dgm:spPr/>
    </dgm:pt>
  </dgm:ptLst>
  <dgm:cxnLst>
    <dgm:cxn modelId="{82C77811-C89E-4E77-A169-EB5A1915FD03}" type="presOf" srcId="{656D1069-E6D1-47EA-BF51-2FD1C4862473}" destId="{4939DEC5-7A3C-4127-916F-F768D7285678}" srcOrd="0" destOrd="0" presId="urn:microsoft.com/office/officeart/2005/8/layout/hierarchy2"/>
    <dgm:cxn modelId="{4730CF11-2C7F-416B-8C17-65943756E29E}" srcId="{A511A324-97CE-432E-9C46-048C1468A29B}" destId="{6B1F8071-361B-40A0-B3F8-1CC6869F5925}" srcOrd="1" destOrd="0" parTransId="{C6ED6593-4211-4D79-A656-D98CCD8FD6B1}" sibTransId="{A9E64525-EB9D-42C9-9697-1EDFB31083FC}"/>
    <dgm:cxn modelId="{CBAE3416-BA0F-49A2-A6BE-2EDBDC8DFCF6}" type="presOf" srcId="{9F20FC51-9EBD-42AE-A905-CF9D6AC5AE3C}" destId="{06960433-2639-40CF-A14B-791F4E4F59B0}" srcOrd="0" destOrd="0" presId="urn:microsoft.com/office/officeart/2005/8/layout/hierarchy2"/>
    <dgm:cxn modelId="{35265016-42A0-4CDE-B2CD-1724C093F44C}" srcId="{2206054A-2284-4D4F-93A0-C2223DB9F8AD}" destId="{A511A324-97CE-432E-9C46-048C1468A29B}" srcOrd="0" destOrd="0" parTransId="{58A50A53-8CAF-479F-B197-81E598EF3949}" sibTransId="{6848321C-381F-4FD8-B90A-C110291C961A}"/>
    <dgm:cxn modelId="{6BB2BF22-466F-4DDB-835C-1B0A2B7637D6}" type="presOf" srcId="{C1E85771-5098-4B34-B938-E1EA765CFA57}" destId="{704CAE99-C05E-49EB-8AA6-A3A07EA28D47}" srcOrd="0" destOrd="0" presId="urn:microsoft.com/office/officeart/2005/8/layout/hierarchy2"/>
    <dgm:cxn modelId="{70F3A223-9E16-4696-9EA8-6E6651981972}" srcId="{C1E85771-5098-4B34-B938-E1EA765CFA57}" destId="{7D8B97F4-7321-4AC4-A60B-606384C07E16}" srcOrd="1" destOrd="0" parTransId="{77084368-6F6A-4FFA-A10E-3F206ADCB1F4}" sibTransId="{A4CCF780-F53F-4F18-80E5-F7DDB927DA47}"/>
    <dgm:cxn modelId="{52E1FE34-A854-4BFA-A1E0-047D95F91432}" srcId="{A511A324-97CE-432E-9C46-048C1468A29B}" destId="{C1E85771-5098-4B34-B938-E1EA765CFA57}" srcOrd="0" destOrd="0" parTransId="{656D1069-E6D1-47EA-BF51-2FD1C4862473}" sibTransId="{3D4E09FC-DBF6-4470-A503-0024D798A681}"/>
    <dgm:cxn modelId="{6C9E693C-7DE0-46E2-B9ED-7AC16F3F7661}" type="presOf" srcId="{77084368-6F6A-4FFA-A10E-3F206ADCB1F4}" destId="{DF6CA1D7-E476-441B-A8F9-58159310B192}" srcOrd="1" destOrd="0" presId="urn:microsoft.com/office/officeart/2005/8/layout/hierarchy2"/>
    <dgm:cxn modelId="{B79B0871-45BC-4110-BEBD-4E89176B0FFE}" type="presOf" srcId="{A511A324-97CE-432E-9C46-048C1468A29B}" destId="{0027329B-40EA-4166-A542-887F3100FC23}" srcOrd="0" destOrd="0" presId="urn:microsoft.com/office/officeart/2005/8/layout/hierarchy2"/>
    <dgm:cxn modelId="{B0BA8751-BAEF-448D-A25F-C3DCFB33BF72}" srcId="{6B1F8071-361B-40A0-B3F8-1CC6869F5925}" destId="{73D4639C-9E77-452C-B21B-F0A4118D9B20}" srcOrd="0" destOrd="0" parTransId="{1AEBAF6E-CABF-4D4B-9CC7-97947243B1CD}" sibTransId="{5D2CC66B-4D78-48E0-8FDF-59CDC78A30D9}"/>
    <dgm:cxn modelId="{0A350674-EC8A-4889-90A8-41CC088115A8}" type="presOf" srcId="{10EDB473-CBDD-4962-8E5C-1F2E2719A11D}" destId="{CA562C19-8A27-4086-BC6C-89A73B71F3F1}" srcOrd="1" destOrd="0" presId="urn:microsoft.com/office/officeart/2005/8/layout/hierarchy2"/>
    <dgm:cxn modelId="{6DD6737E-B469-4A22-B626-CFFB98A6661A}" type="presOf" srcId="{7D8B97F4-7321-4AC4-A60B-606384C07E16}" destId="{585EBC7F-E25B-4EA8-B33E-EF4997E34314}" srcOrd="0" destOrd="0" presId="urn:microsoft.com/office/officeart/2005/8/layout/hierarchy2"/>
    <dgm:cxn modelId="{6426117F-DABC-4340-A58C-807C6B39480B}" type="presOf" srcId="{1AEBAF6E-CABF-4D4B-9CC7-97947243B1CD}" destId="{9278F011-5EA5-4EF9-8230-44F57EE3A5C4}" srcOrd="0" destOrd="0" presId="urn:microsoft.com/office/officeart/2005/8/layout/hierarchy2"/>
    <dgm:cxn modelId="{453F9787-C47E-4039-A64D-B33F7C753FBD}" type="presOf" srcId="{73D4639C-9E77-452C-B21B-F0A4118D9B20}" destId="{163A7809-3E91-44C6-A805-93C28425EFDE}" srcOrd="0" destOrd="0" presId="urn:microsoft.com/office/officeart/2005/8/layout/hierarchy2"/>
    <dgm:cxn modelId="{5CF28997-73B2-4841-8430-953ED9DC7F97}" type="presOf" srcId="{10EDB473-CBDD-4962-8E5C-1F2E2719A11D}" destId="{D25223AD-1E9F-4F58-89B5-F49910F39117}" srcOrd="0" destOrd="0" presId="urn:microsoft.com/office/officeart/2005/8/layout/hierarchy2"/>
    <dgm:cxn modelId="{0B2DE8AF-64F6-47A6-B9B9-EF91C49DB767}" type="presOf" srcId="{6B1F8071-361B-40A0-B3F8-1CC6869F5925}" destId="{0262029E-1720-4505-9BE7-3BC07B4E4505}" srcOrd="0" destOrd="0" presId="urn:microsoft.com/office/officeart/2005/8/layout/hierarchy2"/>
    <dgm:cxn modelId="{9314BBB9-ECCD-4330-AF78-9486ABC1B693}" type="presOf" srcId="{77084368-6F6A-4FFA-A10E-3F206ADCB1F4}" destId="{97FCD7B7-5C42-4EB7-9243-3B531BBB6830}" srcOrd="0" destOrd="0" presId="urn:microsoft.com/office/officeart/2005/8/layout/hierarchy2"/>
    <dgm:cxn modelId="{A461BDC3-9793-4B94-96FC-40402A4DAA97}" type="presOf" srcId="{2206054A-2284-4D4F-93A0-C2223DB9F8AD}" destId="{AF90EAD3-DAAE-4CB8-978A-0322C7CB3F78}" srcOrd="0" destOrd="0" presId="urn:microsoft.com/office/officeart/2005/8/layout/hierarchy2"/>
    <dgm:cxn modelId="{FA355CC6-DF6F-4D61-BD6F-E0C7AC58DE85}" type="presOf" srcId="{C6ED6593-4211-4D79-A656-D98CCD8FD6B1}" destId="{F6C698FD-2552-4E69-9F6B-73C6B3B90934}" srcOrd="1" destOrd="0" presId="urn:microsoft.com/office/officeart/2005/8/layout/hierarchy2"/>
    <dgm:cxn modelId="{1CBCA1C6-37C1-4582-A809-969488F4920B}" type="presOf" srcId="{656D1069-E6D1-47EA-BF51-2FD1C4862473}" destId="{1A8CBFF1-AA9A-46C0-BF71-D8BB57B32CFA}" srcOrd="1" destOrd="0" presId="urn:microsoft.com/office/officeart/2005/8/layout/hierarchy2"/>
    <dgm:cxn modelId="{FF81B3DD-8D24-4F01-9732-53770C03F650}" srcId="{C1E85771-5098-4B34-B938-E1EA765CFA57}" destId="{9F20FC51-9EBD-42AE-A905-CF9D6AC5AE3C}" srcOrd="0" destOrd="0" parTransId="{10EDB473-CBDD-4962-8E5C-1F2E2719A11D}" sibTransId="{00A6B176-A525-47AE-88E1-C21FDF5A2066}"/>
    <dgm:cxn modelId="{0E7BBAF0-FB66-4C27-9912-9AFAED5414EB}" type="presOf" srcId="{C6ED6593-4211-4D79-A656-D98CCD8FD6B1}" destId="{CA1A2B7A-5DFD-4FE0-89E0-5B12E58EDCE4}" srcOrd="0" destOrd="0" presId="urn:microsoft.com/office/officeart/2005/8/layout/hierarchy2"/>
    <dgm:cxn modelId="{A37A92F6-77D4-4ADA-A409-1C2B60E4736E}" type="presOf" srcId="{1AEBAF6E-CABF-4D4B-9CC7-97947243B1CD}" destId="{FDAC636B-3C41-4D6D-B1F8-80FD1187A644}" srcOrd="1" destOrd="0" presId="urn:microsoft.com/office/officeart/2005/8/layout/hierarchy2"/>
    <dgm:cxn modelId="{D1D3CFA6-0380-41CD-90A6-72D01F7C27D9}" type="presParOf" srcId="{AF90EAD3-DAAE-4CB8-978A-0322C7CB3F78}" destId="{B21CD4FA-5C3B-4017-B609-2EB1CA24EA42}" srcOrd="0" destOrd="0" presId="urn:microsoft.com/office/officeart/2005/8/layout/hierarchy2"/>
    <dgm:cxn modelId="{009BA78E-7198-4DE0-AD5E-5D941F88A8F1}" type="presParOf" srcId="{B21CD4FA-5C3B-4017-B609-2EB1CA24EA42}" destId="{0027329B-40EA-4166-A542-887F3100FC23}" srcOrd="0" destOrd="0" presId="urn:microsoft.com/office/officeart/2005/8/layout/hierarchy2"/>
    <dgm:cxn modelId="{D1CF216F-7410-41A6-8255-F93E07F3B808}" type="presParOf" srcId="{B21CD4FA-5C3B-4017-B609-2EB1CA24EA42}" destId="{CEFBA942-96AE-4B98-A613-72DFF1A4AD4A}" srcOrd="1" destOrd="0" presId="urn:microsoft.com/office/officeart/2005/8/layout/hierarchy2"/>
    <dgm:cxn modelId="{008A6776-07EE-44FA-8D5E-6ACF38B6F481}" type="presParOf" srcId="{CEFBA942-96AE-4B98-A613-72DFF1A4AD4A}" destId="{4939DEC5-7A3C-4127-916F-F768D7285678}" srcOrd="0" destOrd="0" presId="urn:microsoft.com/office/officeart/2005/8/layout/hierarchy2"/>
    <dgm:cxn modelId="{F767ED1D-0350-4F7C-9423-FBA80C4394F6}" type="presParOf" srcId="{4939DEC5-7A3C-4127-916F-F768D7285678}" destId="{1A8CBFF1-AA9A-46C0-BF71-D8BB57B32CFA}" srcOrd="0" destOrd="0" presId="urn:microsoft.com/office/officeart/2005/8/layout/hierarchy2"/>
    <dgm:cxn modelId="{3EE61FAC-7BA4-4D5F-8186-5F74431B32D7}" type="presParOf" srcId="{CEFBA942-96AE-4B98-A613-72DFF1A4AD4A}" destId="{937485B0-8B9C-40AE-826A-97A8E4981161}" srcOrd="1" destOrd="0" presId="urn:microsoft.com/office/officeart/2005/8/layout/hierarchy2"/>
    <dgm:cxn modelId="{BAA13916-E792-4150-B32C-FFAB2BE70043}" type="presParOf" srcId="{937485B0-8B9C-40AE-826A-97A8E4981161}" destId="{704CAE99-C05E-49EB-8AA6-A3A07EA28D47}" srcOrd="0" destOrd="0" presId="urn:microsoft.com/office/officeart/2005/8/layout/hierarchy2"/>
    <dgm:cxn modelId="{F0E4E21F-F505-4FC1-92DD-E1A2878EAB27}" type="presParOf" srcId="{937485B0-8B9C-40AE-826A-97A8E4981161}" destId="{564A7CE7-BBE4-45DE-995F-4A0EA10B98FE}" srcOrd="1" destOrd="0" presId="urn:microsoft.com/office/officeart/2005/8/layout/hierarchy2"/>
    <dgm:cxn modelId="{3E9FA39B-00A3-4422-8122-51207B456AF1}" type="presParOf" srcId="{564A7CE7-BBE4-45DE-995F-4A0EA10B98FE}" destId="{D25223AD-1E9F-4F58-89B5-F49910F39117}" srcOrd="0" destOrd="0" presId="urn:microsoft.com/office/officeart/2005/8/layout/hierarchy2"/>
    <dgm:cxn modelId="{DF5442F9-46C8-490F-A142-A6AC4665DE9D}" type="presParOf" srcId="{D25223AD-1E9F-4F58-89B5-F49910F39117}" destId="{CA562C19-8A27-4086-BC6C-89A73B71F3F1}" srcOrd="0" destOrd="0" presId="urn:microsoft.com/office/officeart/2005/8/layout/hierarchy2"/>
    <dgm:cxn modelId="{77C32458-617C-4A01-BDF2-4AF2AB2E6DA1}" type="presParOf" srcId="{564A7CE7-BBE4-45DE-995F-4A0EA10B98FE}" destId="{7B1B2597-0887-4E8A-8C53-7334BB5B6EA1}" srcOrd="1" destOrd="0" presId="urn:microsoft.com/office/officeart/2005/8/layout/hierarchy2"/>
    <dgm:cxn modelId="{140CB606-AB5B-48B7-858C-9EFA118D87B1}" type="presParOf" srcId="{7B1B2597-0887-4E8A-8C53-7334BB5B6EA1}" destId="{06960433-2639-40CF-A14B-791F4E4F59B0}" srcOrd="0" destOrd="0" presId="urn:microsoft.com/office/officeart/2005/8/layout/hierarchy2"/>
    <dgm:cxn modelId="{E962FD0F-BE30-4942-8D6D-06ECE69A2C76}" type="presParOf" srcId="{7B1B2597-0887-4E8A-8C53-7334BB5B6EA1}" destId="{37B5DF44-DCD7-4006-B706-982230B8E434}" srcOrd="1" destOrd="0" presId="urn:microsoft.com/office/officeart/2005/8/layout/hierarchy2"/>
    <dgm:cxn modelId="{96F9A65F-4362-4918-9805-57609A19C13C}" type="presParOf" srcId="{564A7CE7-BBE4-45DE-995F-4A0EA10B98FE}" destId="{97FCD7B7-5C42-4EB7-9243-3B531BBB6830}" srcOrd="2" destOrd="0" presId="urn:microsoft.com/office/officeart/2005/8/layout/hierarchy2"/>
    <dgm:cxn modelId="{BCC2D27C-5787-489C-A74C-1CA756657951}" type="presParOf" srcId="{97FCD7B7-5C42-4EB7-9243-3B531BBB6830}" destId="{DF6CA1D7-E476-441B-A8F9-58159310B192}" srcOrd="0" destOrd="0" presId="urn:microsoft.com/office/officeart/2005/8/layout/hierarchy2"/>
    <dgm:cxn modelId="{BC5C9205-9BF0-4BDC-B258-962E856F6917}" type="presParOf" srcId="{564A7CE7-BBE4-45DE-995F-4A0EA10B98FE}" destId="{215B74AD-67EF-42CE-BF84-02B690361378}" srcOrd="3" destOrd="0" presId="urn:microsoft.com/office/officeart/2005/8/layout/hierarchy2"/>
    <dgm:cxn modelId="{922451C5-7111-4078-BDEB-74B1CC315415}" type="presParOf" srcId="{215B74AD-67EF-42CE-BF84-02B690361378}" destId="{585EBC7F-E25B-4EA8-B33E-EF4997E34314}" srcOrd="0" destOrd="0" presId="urn:microsoft.com/office/officeart/2005/8/layout/hierarchy2"/>
    <dgm:cxn modelId="{5BE829EF-39DB-412D-BDA2-5B62A3F0A69A}" type="presParOf" srcId="{215B74AD-67EF-42CE-BF84-02B690361378}" destId="{0608880B-2244-4EBE-ACD3-478A1965512F}" srcOrd="1" destOrd="0" presId="urn:microsoft.com/office/officeart/2005/8/layout/hierarchy2"/>
    <dgm:cxn modelId="{F656C346-9FCF-4B5D-9208-2DFDFC53747F}" type="presParOf" srcId="{CEFBA942-96AE-4B98-A613-72DFF1A4AD4A}" destId="{CA1A2B7A-5DFD-4FE0-89E0-5B12E58EDCE4}" srcOrd="2" destOrd="0" presId="urn:microsoft.com/office/officeart/2005/8/layout/hierarchy2"/>
    <dgm:cxn modelId="{65DD881A-95B8-45F2-8A7D-2D3D67027880}" type="presParOf" srcId="{CA1A2B7A-5DFD-4FE0-89E0-5B12E58EDCE4}" destId="{F6C698FD-2552-4E69-9F6B-73C6B3B90934}" srcOrd="0" destOrd="0" presId="urn:microsoft.com/office/officeart/2005/8/layout/hierarchy2"/>
    <dgm:cxn modelId="{D18C7055-6017-4423-A8A9-AFC3A7C38028}" type="presParOf" srcId="{CEFBA942-96AE-4B98-A613-72DFF1A4AD4A}" destId="{4B17D811-2418-4A64-87C1-ABFEAA0B1AF9}" srcOrd="3" destOrd="0" presId="urn:microsoft.com/office/officeart/2005/8/layout/hierarchy2"/>
    <dgm:cxn modelId="{A77B7736-C477-4941-A777-9915DAFEBAEC}" type="presParOf" srcId="{4B17D811-2418-4A64-87C1-ABFEAA0B1AF9}" destId="{0262029E-1720-4505-9BE7-3BC07B4E4505}" srcOrd="0" destOrd="0" presId="urn:microsoft.com/office/officeart/2005/8/layout/hierarchy2"/>
    <dgm:cxn modelId="{8363D38F-8206-438C-BE38-8633DD8EDF9C}" type="presParOf" srcId="{4B17D811-2418-4A64-87C1-ABFEAA0B1AF9}" destId="{F5339DC1-503D-4979-911D-484AC8608AF4}" srcOrd="1" destOrd="0" presId="urn:microsoft.com/office/officeart/2005/8/layout/hierarchy2"/>
    <dgm:cxn modelId="{DAD99232-412D-4A8E-9F6A-874928132A76}" type="presParOf" srcId="{F5339DC1-503D-4979-911D-484AC8608AF4}" destId="{9278F011-5EA5-4EF9-8230-44F57EE3A5C4}" srcOrd="0" destOrd="0" presId="urn:microsoft.com/office/officeart/2005/8/layout/hierarchy2"/>
    <dgm:cxn modelId="{D3066EC0-D068-4EC9-B723-66F5AC87DC59}" type="presParOf" srcId="{9278F011-5EA5-4EF9-8230-44F57EE3A5C4}" destId="{FDAC636B-3C41-4D6D-B1F8-80FD1187A644}" srcOrd="0" destOrd="0" presId="urn:microsoft.com/office/officeart/2005/8/layout/hierarchy2"/>
    <dgm:cxn modelId="{EFEB6FFE-13C5-4D8A-8A3D-1BE9395FCD20}" type="presParOf" srcId="{F5339DC1-503D-4979-911D-484AC8608AF4}" destId="{9C942B9A-3C4B-4C67-AD9D-67486CFE3E0E}" srcOrd="1" destOrd="0" presId="urn:microsoft.com/office/officeart/2005/8/layout/hierarchy2"/>
    <dgm:cxn modelId="{5BA0A5DF-DA56-4B7D-91E0-5E782817F5E6}" type="presParOf" srcId="{9C942B9A-3C4B-4C67-AD9D-67486CFE3E0E}" destId="{163A7809-3E91-44C6-A805-93C28425EFDE}" srcOrd="0" destOrd="0" presId="urn:microsoft.com/office/officeart/2005/8/layout/hierarchy2"/>
    <dgm:cxn modelId="{43313405-C4A8-460D-A123-2AF7880A51BE}" type="presParOf" srcId="{9C942B9A-3C4B-4C67-AD9D-67486CFE3E0E}" destId="{D176B8CA-826B-441D-85DB-7D5E5C442D4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5B74A5-7FD7-4932-AA7F-20399D9C50BA}" type="doc">
      <dgm:prSet loTypeId="urn:microsoft.com/office/officeart/2005/8/layout/chart3" loCatId="cycle" qsTypeId="urn:microsoft.com/office/officeart/2005/8/quickstyle/simple1" qsCatId="simple" csTypeId="urn:microsoft.com/office/officeart/2005/8/colors/accent1_2" csCatId="accent1" phldr="1"/>
      <dgm:spPr/>
    </dgm:pt>
    <dgm:pt modelId="{37D5F965-B8A9-45A3-9865-8586A39065FA}">
      <dgm:prSet phldrT="[Text]"/>
      <dgm:spPr/>
      <dgm:t>
        <a:bodyPr/>
        <a:lstStyle/>
        <a:p>
          <a:r>
            <a:rPr lang="en-US" dirty="0"/>
            <a:t>False or Shell</a:t>
          </a:r>
        </a:p>
      </dgm:t>
    </dgm:pt>
    <dgm:pt modelId="{7FD83474-71C8-4B13-8312-A7A1C0F07958}" type="parTrans" cxnId="{F859FCBF-EFDF-476A-A7D3-77AD52EED1F9}">
      <dgm:prSet/>
      <dgm:spPr/>
      <dgm:t>
        <a:bodyPr/>
        <a:lstStyle/>
        <a:p>
          <a:endParaRPr lang="en-US"/>
        </a:p>
      </dgm:t>
    </dgm:pt>
    <dgm:pt modelId="{F77C2269-C137-44C8-81BB-21C0BEE362BE}" type="sibTrans" cxnId="{F859FCBF-EFDF-476A-A7D3-77AD52EED1F9}">
      <dgm:prSet/>
      <dgm:spPr/>
      <dgm:t>
        <a:bodyPr/>
        <a:lstStyle/>
        <a:p>
          <a:endParaRPr lang="en-US"/>
        </a:p>
      </dgm:t>
    </dgm:pt>
    <dgm:pt modelId="{3C16DC8A-25A1-4597-B53A-331ED16E51EA}">
      <dgm:prSet phldrT="[Text]"/>
      <dgm:spPr/>
      <dgm:t>
        <a:bodyPr/>
        <a:lstStyle/>
        <a:p>
          <a:r>
            <a:rPr lang="en-US" dirty="0"/>
            <a:t>Real</a:t>
          </a:r>
        </a:p>
      </dgm:t>
    </dgm:pt>
    <dgm:pt modelId="{6101AAC3-6AD9-45B2-82A7-39F83A5E863C}" type="parTrans" cxnId="{2260E7F1-08FD-4D64-8188-54A1135D7472}">
      <dgm:prSet/>
      <dgm:spPr/>
      <dgm:t>
        <a:bodyPr/>
        <a:lstStyle/>
        <a:p>
          <a:endParaRPr lang="en-US"/>
        </a:p>
      </dgm:t>
    </dgm:pt>
    <dgm:pt modelId="{984385C2-D880-4DBA-8B1F-F586ABE36A52}" type="sibTrans" cxnId="{2260E7F1-08FD-4D64-8188-54A1135D7472}">
      <dgm:prSet/>
      <dgm:spPr/>
      <dgm:t>
        <a:bodyPr/>
        <a:lstStyle/>
        <a:p>
          <a:endParaRPr lang="en-US"/>
        </a:p>
      </dgm:t>
    </dgm:pt>
    <dgm:pt modelId="{66B6AD33-FD37-4527-89C1-1A2805688E9E}">
      <dgm:prSet phldrT="[Text]"/>
      <dgm:spPr/>
      <dgm:t>
        <a:bodyPr/>
        <a:lstStyle/>
        <a:p>
          <a:r>
            <a:rPr lang="en-US" dirty="0"/>
            <a:t>Conflict of Interest</a:t>
          </a:r>
        </a:p>
      </dgm:t>
    </dgm:pt>
    <dgm:pt modelId="{474CB4AC-E732-46FC-868F-0A9AA44201FE}" type="parTrans" cxnId="{DAD3FCCA-B865-469C-A11E-A4A07CCB7F68}">
      <dgm:prSet/>
      <dgm:spPr/>
      <dgm:t>
        <a:bodyPr/>
        <a:lstStyle/>
        <a:p>
          <a:endParaRPr lang="en-US"/>
        </a:p>
      </dgm:t>
    </dgm:pt>
    <dgm:pt modelId="{1999A901-FAA3-4D20-8978-B4B7F16CF5A4}" type="sibTrans" cxnId="{DAD3FCCA-B865-469C-A11E-A4A07CCB7F68}">
      <dgm:prSet/>
      <dgm:spPr/>
      <dgm:t>
        <a:bodyPr/>
        <a:lstStyle/>
        <a:p>
          <a:endParaRPr lang="en-US"/>
        </a:p>
      </dgm:t>
    </dgm:pt>
    <dgm:pt modelId="{ABEF4817-F0FB-43F2-BB44-97EB4E606565}" type="pres">
      <dgm:prSet presAssocID="{305B74A5-7FD7-4932-AA7F-20399D9C50BA}" presName="compositeShape" presStyleCnt="0">
        <dgm:presLayoutVars>
          <dgm:chMax val="7"/>
          <dgm:dir/>
          <dgm:resizeHandles val="exact"/>
        </dgm:presLayoutVars>
      </dgm:prSet>
      <dgm:spPr/>
    </dgm:pt>
    <dgm:pt modelId="{A4053461-0A58-4482-B882-594F7FCDE44C}" type="pres">
      <dgm:prSet presAssocID="{305B74A5-7FD7-4932-AA7F-20399D9C50BA}" presName="wedge1" presStyleLbl="node1" presStyleIdx="0" presStyleCnt="3"/>
      <dgm:spPr/>
    </dgm:pt>
    <dgm:pt modelId="{C9EF8018-D8E5-4DA9-ABBC-C924B08DF52D}" type="pres">
      <dgm:prSet presAssocID="{305B74A5-7FD7-4932-AA7F-20399D9C50BA}" presName="wedge1Tx" presStyleLbl="node1" presStyleIdx="0" presStyleCnt="3">
        <dgm:presLayoutVars>
          <dgm:chMax val="0"/>
          <dgm:chPref val="0"/>
          <dgm:bulletEnabled val="1"/>
        </dgm:presLayoutVars>
      </dgm:prSet>
      <dgm:spPr/>
    </dgm:pt>
    <dgm:pt modelId="{92F17394-7CE8-47E2-9F91-D6C8A73ED2A0}" type="pres">
      <dgm:prSet presAssocID="{305B74A5-7FD7-4932-AA7F-20399D9C50BA}" presName="wedge2" presStyleLbl="node1" presStyleIdx="1" presStyleCnt="3"/>
      <dgm:spPr/>
    </dgm:pt>
    <dgm:pt modelId="{AD83A523-27CB-4896-8F99-0485C6D997A2}" type="pres">
      <dgm:prSet presAssocID="{305B74A5-7FD7-4932-AA7F-20399D9C50BA}" presName="wedge2Tx" presStyleLbl="node1" presStyleIdx="1" presStyleCnt="3">
        <dgm:presLayoutVars>
          <dgm:chMax val="0"/>
          <dgm:chPref val="0"/>
          <dgm:bulletEnabled val="1"/>
        </dgm:presLayoutVars>
      </dgm:prSet>
      <dgm:spPr/>
    </dgm:pt>
    <dgm:pt modelId="{DF05CAA2-FA95-4EAC-8888-3279CAF90703}" type="pres">
      <dgm:prSet presAssocID="{305B74A5-7FD7-4932-AA7F-20399D9C50BA}" presName="wedge3" presStyleLbl="node1" presStyleIdx="2" presStyleCnt="3"/>
      <dgm:spPr/>
    </dgm:pt>
    <dgm:pt modelId="{1347DD66-8FDB-4392-960A-357AD110EEE9}" type="pres">
      <dgm:prSet presAssocID="{305B74A5-7FD7-4932-AA7F-20399D9C50BA}" presName="wedge3Tx" presStyleLbl="node1" presStyleIdx="2" presStyleCnt="3">
        <dgm:presLayoutVars>
          <dgm:chMax val="0"/>
          <dgm:chPref val="0"/>
          <dgm:bulletEnabled val="1"/>
        </dgm:presLayoutVars>
      </dgm:prSet>
      <dgm:spPr/>
    </dgm:pt>
  </dgm:ptLst>
  <dgm:cxnLst>
    <dgm:cxn modelId="{41D2102F-8180-47FA-B765-285503362B15}" type="presOf" srcId="{305B74A5-7FD7-4932-AA7F-20399D9C50BA}" destId="{ABEF4817-F0FB-43F2-BB44-97EB4E606565}" srcOrd="0" destOrd="0" presId="urn:microsoft.com/office/officeart/2005/8/layout/chart3"/>
    <dgm:cxn modelId="{5E129039-2E09-4157-8457-6B01D01CB76C}" type="presOf" srcId="{3C16DC8A-25A1-4597-B53A-331ED16E51EA}" destId="{AD83A523-27CB-4896-8F99-0485C6D997A2}" srcOrd="1" destOrd="0" presId="urn:microsoft.com/office/officeart/2005/8/layout/chart3"/>
    <dgm:cxn modelId="{E40BE748-70AC-4865-BC97-43DC3A68E944}" type="presOf" srcId="{37D5F965-B8A9-45A3-9865-8586A39065FA}" destId="{C9EF8018-D8E5-4DA9-ABBC-C924B08DF52D}" srcOrd="1" destOrd="0" presId="urn:microsoft.com/office/officeart/2005/8/layout/chart3"/>
    <dgm:cxn modelId="{19864076-C40D-4FEB-B0B9-294E079F31B8}" type="presOf" srcId="{37D5F965-B8A9-45A3-9865-8586A39065FA}" destId="{A4053461-0A58-4482-B882-594F7FCDE44C}" srcOrd="0" destOrd="0" presId="urn:microsoft.com/office/officeart/2005/8/layout/chart3"/>
    <dgm:cxn modelId="{F859FCBF-EFDF-476A-A7D3-77AD52EED1F9}" srcId="{305B74A5-7FD7-4932-AA7F-20399D9C50BA}" destId="{37D5F965-B8A9-45A3-9865-8586A39065FA}" srcOrd="0" destOrd="0" parTransId="{7FD83474-71C8-4B13-8312-A7A1C0F07958}" sibTransId="{F77C2269-C137-44C8-81BB-21C0BEE362BE}"/>
    <dgm:cxn modelId="{18B5D9C4-ADF9-4A18-98F3-C785A61681EF}" type="presOf" srcId="{66B6AD33-FD37-4527-89C1-1A2805688E9E}" destId="{1347DD66-8FDB-4392-960A-357AD110EEE9}" srcOrd="1" destOrd="0" presId="urn:microsoft.com/office/officeart/2005/8/layout/chart3"/>
    <dgm:cxn modelId="{DAD3FCCA-B865-469C-A11E-A4A07CCB7F68}" srcId="{305B74A5-7FD7-4932-AA7F-20399D9C50BA}" destId="{66B6AD33-FD37-4527-89C1-1A2805688E9E}" srcOrd="2" destOrd="0" parTransId="{474CB4AC-E732-46FC-868F-0A9AA44201FE}" sibTransId="{1999A901-FAA3-4D20-8978-B4B7F16CF5A4}"/>
    <dgm:cxn modelId="{3E94DEDB-510D-4D5F-BC40-A4147B311B04}" type="presOf" srcId="{66B6AD33-FD37-4527-89C1-1A2805688E9E}" destId="{DF05CAA2-FA95-4EAC-8888-3279CAF90703}" srcOrd="0" destOrd="0" presId="urn:microsoft.com/office/officeart/2005/8/layout/chart3"/>
    <dgm:cxn modelId="{AE33B5E3-18AC-4985-84B4-962A43122213}" type="presOf" srcId="{3C16DC8A-25A1-4597-B53A-331ED16E51EA}" destId="{92F17394-7CE8-47E2-9F91-D6C8A73ED2A0}" srcOrd="0" destOrd="0" presId="urn:microsoft.com/office/officeart/2005/8/layout/chart3"/>
    <dgm:cxn modelId="{2260E7F1-08FD-4D64-8188-54A1135D7472}" srcId="{305B74A5-7FD7-4932-AA7F-20399D9C50BA}" destId="{3C16DC8A-25A1-4597-B53A-331ED16E51EA}" srcOrd="1" destOrd="0" parTransId="{6101AAC3-6AD9-45B2-82A7-39F83A5E863C}" sibTransId="{984385C2-D880-4DBA-8B1F-F586ABE36A52}"/>
    <dgm:cxn modelId="{80814596-E713-4039-AD23-3E5A9D59B39D}" type="presParOf" srcId="{ABEF4817-F0FB-43F2-BB44-97EB4E606565}" destId="{A4053461-0A58-4482-B882-594F7FCDE44C}" srcOrd="0" destOrd="0" presId="urn:microsoft.com/office/officeart/2005/8/layout/chart3"/>
    <dgm:cxn modelId="{D4FBE528-1EBF-4876-BF10-F7C783CF142A}" type="presParOf" srcId="{ABEF4817-F0FB-43F2-BB44-97EB4E606565}" destId="{C9EF8018-D8E5-4DA9-ABBC-C924B08DF52D}" srcOrd="1" destOrd="0" presId="urn:microsoft.com/office/officeart/2005/8/layout/chart3"/>
    <dgm:cxn modelId="{3A977324-5737-4902-BEFF-360D0FA2522C}" type="presParOf" srcId="{ABEF4817-F0FB-43F2-BB44-97EB4E606565}" destId="{92F17394-7CE8-47E2-9F91-D6C8A73ED2A0}" srcOrd="2" destOrd="0" presId="urn:microsoft.com/office/officeart/2005/8/layout/chart3"/>
    <dgm:cxn modelId="{435F65D4-F8F2-4538-AC99-6F4F970E0E89}" type="presParOf" srcId="{ABEF4817-F0FB-43F2-BB44-97EB4E606565}" destId="{AD83A523-27CB-4896-8F99-0485C6D997A2}" srcOrd="3" destOrd="0" presId="urn:microsoft.com/office/officeart/2005/8/layout/chart3"/>
    <dgm:cxn modelId="{68FC5DD9-4DBA-4195-A93C-A90F41960B0B}" type="presParOf" srcId="{ABEF4817-F0FB-43F2-BB44-97EB4E606565}" destId="{DF05CAA2-FA95-4EAC-8888-3279CAF90703}" srcOrd="4" destOrd="0" presId="urn:microsoft.com/office/officeart/2005/8/layout/chart3"/>
    <dgm:cxn modelId="{817D9C43-4BCA-4287-BECF-D5111459E4FF}" type="presParOf" srcId="{ABEF4817-F0FB-43F2-BB44-97EB4E606565}" destId="{1347DD66-8FDB-4392-960A-357AD110EEE9}"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BFB174-AF54-45B9-8905-B29775A50F66}" type="doc">
      <dgm:prSet loTypeId="urn:microsoft.com/office/officeart/2005/8/layout/cycle8" loCatId="cycle" qsTypeId="urn:microsoft.com/office/officeart/2005/8/quickstyle/simple1" qsCatId="simple" csTypeId="urn:microsoft.com/office/officeart/2005/8/colors/accent1_2" csCatId="accent1" phldr="1"/>
      <dgm:spPr/>
    </dgm:pt>
    <dgm:pt modelId="{01A7B6ED-0266-4C97-963C-7F942C26BFD3}">
      <dgm:prSet phldrT="[Text]"/>
      <dgm:spPr/>
      <dgm:t>
        <a:bodyPr/>
        <a:lstStyle/>
        <a:p>
          <a:r>
            <a:rPr lang="en-US" dirty="0"/>
            <a:t>Pass Through</a:t>
          </a:r>
        </a:p>
      </dgm:t>
    </dgm:pt>
    <dgm:pt modelId="{3E444F24-BA18-44C9-99BF-2DCD80305ACC}" type="parTrans" cxnId="{6852EE95-5068-416C-886B-DA0F7178AAE0}">
      <dgm:prSet/>
      <dgm:spPr/>
      <dgm:t>
        <a:bodyPr/>
        <a:lstStyle/>
        <a:p>
          <a:endParaRPr lang="en-US"/>
        </a:p>
      </dgm:t>
    </dgm:pt>
    <dgm:pt modelId="{3B999427-F82C-4CA1-8E33-F723864EC5DB}" type="sibTrans" cxnId="{6852EE95-5068-416C-886B-DA0F7178AAE0}">
      <dgm:prSet/>
      <dgm:spPr/>
      <dgm:t>
        <a:bodyPr/>
        <a:lstStyle/>
        <a:p>
          <a:endParaRPr lang="en-US"/>
        </a:p>
      </dgm:t>
    </dgm:pt>
    <dgm:pt modelId="{B40561C0-758B-4C58-94E6-E2D76BD7B1A4}">
      <dgm:prSet phldrT="[Text]"/>
      <dgm:spPr/>
      <dgm:t>
        <a:bodyPr/>
        <a:lstStyle/>
        <a:p>
          <a:r>
            <a:rPr lang="en-US" dirty="0"/>
            <a:t>Conflict of Interest</a:t>
          </a:r>
        </a:p>
      </dgm:t>
    </dgm:pt>
    <dgm:pt modelId="{2FD1D249-BF5C-4FAD-AEE6-3EE43BC53AF4}" type="parTrans" cxnId="{FECFF5B2-4C27-4AC8-96A0-7B532018946E}">
      <dgm:prSet/>
      <dgm:spPr/>
      <dgm:t>
        <a:bodyPr/>
        <a:lstStyle/>
        <a:p>
          <a:endParaRPr lang="en-US"/>
        </a:p>
      </dgm:t>
    </dgm:pt>
    <dgm:pt modelId="{6D9D2C12-352E-4667-8EFF-C71C1284D296}" type="sibTrans" cxnId="{FECFF5B2-4C27-4AC8-96A0-7B532018946E}">
      <dgm:prSet/>
      <dgm:spPr/>
      <dgm:t>
        <a:bodyPr/>
        <a:lstStyle/>
        <a:p>
          <a:endParaRPr lang="en-US"/>
        </a:p>
      </dgm:t>
    </dgm:pt>
    <dgm:pt modelId="{6D8FC4B3-F7CC-44E8-957A-E4CA25799EC5}">
      <dgm:prSet phldrT="[Text]"/>
      <dgm:spPr/>
      <dgm:t>
        <a:bodyPr/>
        <a:lstStyle/>
        <a:p>
          <a:r>
            <a:rPr lang="en-US" dirty="0"/>
            <a:t>False Billing</a:t>
          </a:r>
        </a:p>
      </dgm:t>
    </dgm:pt>
    <dgm:pt modelId="{3DB2484C-3B10-49C4-A264-6CF5D6800138}" type="parTrans" cxnId="{0E77A65E-77C7-43E6-8558-0555578C130E}">
      <dgm:prSet/>
      <dgm:spPr/>
      <dgm:t>
        <a:bodyPr/>
        <a:lstStyle/>
        <a:p>
          <a:endParaRPr lang="en-US"/>
        </a:p>
      </dgm:t>
    </dgm:pt>
    <dgm:pt modelId="{8BD6D748-3ABF-4871-95DE-98457513D396}" type="sibTrans" cxnId="{0E77A65E-77C7-43E6-8558-0555578C130E}">
      <dgm:prSet/>
      <dgm:spPr/>
      <dgm:t>
        <a:bodyPr/>
        <a:lstStyle/>
        <a:p>
          <a:endParaRPr lang="en-US"/>
        </a:p>
      </dgm:t>
    </dgm:pt>
    <dgm:pt modelId="{F35FECB2-D7AF-4672-BF7B-566E5C6348AD}" type="pres">
      <dgm:prSet presAssocID="{B3BFB174-AF54-45B9-8905-B29775A50F66}" presName="compositeShape" presStyleCnt="0">
        <dgm:presLayoutVars>
          <dgm:chMax val="7"/>
          <dgm:dir/>
          <dgm:resizeHandles val="exact"/>
        </dgm:presLayoutVars>
      </dgm:prSet>
      <dgm:spPr/>
    </dgm:pt>
    <dgm:pt modelId="{48CDA9EF-C5FA-4F7D-82AC-DC4C1338A21F}" type="pres">
      <dgm:prSet presAssocID="{B3BFB174-AF54-45B9-8905-B29775A50F66}" presName="wedge1" presStyleLbl="node1" presStyleIdx="0" presStyleCnt="3"/>
      <dgm:spPr/>
    </dgm:pt>
    <dgm:pt modelId="{E1505E9B-7E0B-49A2-85A7-C1018638930B}" type="pres">
      <dgm:prSet presAssocID="{B3BFB174-AF54-45B9-8905-B29775A50F66}" presName="dummy1a" presStyleCnt="0"/>
      <dgm:spPr/>
    </dgm:pt>
    <dgm:pt modelId="{E715C208-3C6A-4C1C-B129-5C9CA2434AB6}" type="pres">
      <dgm:prSet presAssocID="{B3BFB174-AF54-45B9-8905-B29775A50F66}" presName="dummy1b" presStyleCnt="0"/>
      <dgm:spPr/>
    </dgm:pt>
    <dgm:pt modelId="{F5F62043-843A-44A2-9509-050228FB78D1}" type="pres">
      <dgm:prSet presAssocID="{B3BFB174-AF54-45B9-8905-B29775A50F66}" presName="wedge1Tx" presStyleLbl="node1" presStyleIdx="0" presStyleCnt="3">
        <dgm:presLayoutVars>
          <dgm:chMax val="0"/>
          <dgm:chPref val="0"/>
          <dgm:bulletEnabled val="1"/>
        </dgm:presLayoutVars>
      </dgm:prSet>
      <dgm:spPr/>
    </dgm:pt>
    <dgm:pt modelId="{D591ADE2-52FC-43B2-992E-0DFF3655C212}" type="pres">
      <dgm:prSet presAssocID="{B3BFB174-AF54-45B9-8905-B29775A50F66}" presName="wedge2" presStyleLbl="node1" presStyleIdx="1" presStyleCnt="3"/>
      <dgm:spPr/>
    </dgm:pt>
    <dgm:pt modelId="{6BC991DA-9760-41BA-A5CC-812A0679C69B}" type="pres">
      <dgm:prSet presAssocID="{B3BFB174-AF54-45B9-8905-B29775A50F66}" presName="dummy2a" presStyleCnt="0"/>
      <dgm:spPr/>
    </dgm:pt>
    <dgm:pt modelId="{27233457-C921-4B09-A35C-FE71182D369E}" type="pres">
      <dgm:prSet presAssocID="{B3BFB174-AF54-45B9-8905-B29775A50F66}" presName="dummy2b" presStyleCnt="0"/>
      <dgm:spPr/>
    </dgm:pt>
    <dgm:pt modelId="{F7003D40-5893-4E18-8582-91E0BF9E99BD}" type="pres">
      <dgm:prSet presAssocID="{B3BFB174-AF54-45B9-8905-B29775A50F66}" presName="wedge2Tx" presStyleLbl="node1" presStyleIdx="1" presStyleCnt="3">
        <dgm:presLayoutVars>
          <dgm:chMax val="0"/>
          <dgm:chPref val="0"/>
          <dgm:bulletEnabled val="1"/>
        </dgm:presLayoutVars>
      </dgm:prSet>
      <dgm:spPr/>
    </dgm:pt>
    <dgm:pt modelId="{CCE06455-92A9-47DD-AEDD-2372FBE347A4}" type="pres">
      <dgm:prSet presAssocID="{B3BFB174-AF54-45B9-8905-B29775A50F66}" presName="wedge3" presStyleLbl="node1" presStyleIdx="2" presStyleCnt="3"/>
      <dgm:spPr/>
    </dgm:pt>
    <dgm:pt modelId="{B71E672E-CB80-4D16-A40F-884B22AD94F8}" type="pres">
      <dgm:prSet presAssocID="{B3BFB174-AF54-45B9-8905-B29775A50F66}" presName="dummy3a" presStyleCnt="0"/>
      <dgm:spPr/>
    </dgm:pt>
    <dgm:pt modelId="{F99607EE-3632-4373-B535-A989659057BA}" type="pres">
      <dgm:prSet presAssocID="{B3BFB174-AF54-45B9-8905-B29775A50F66}" presName="dummy3b" presStyleCnt="0"/>
      <dgm:spPr/>
    </dgm:pt>
    <dgm:pt modelId="{BA1C9DD3-E60D-44B1-8C77-A14C233FFCB1}" type="pres">
      <dgm:prSet presAssocID="{B3BFB174-AF54-45B9-8905-B29775A50F66}" presName="wedge3Tx" presStyleLbl="node1" presStyleIdx="2" presStyleCnt="3">
        <dgm:presLayoutVars>
          <dgm:chMax val="0"/>
          <dgm:chPref val="0"/>
          <dgm:bulletEnabled val="1"/>
        </dgm:presLayoutVars>
      </dgm:prSet>
      <dgm:spPr/>
    </dgm:pt>
    <dgm:pt modelId="{83B68639-2632-4B15-9196-1780933CA262}" type="pres">
      <dgm:prSet presAssocID="{3B999427-F82C-4CA1-8E33-F723864EC5DB}" presName="arrowWedge1" presStyleLbl="fgSibTrans2D1" presStyleIdx="0" presStyleCnt="3"/>
      <dgm:spPr/>
    </dgm:pt>
    <dgm:pt modelId="{3CC60F83-3043-4A0B-9248-D8219668E358}" type="pres">
      <dgm:prSet presAssocID="{6D9D2C12-352E-4667-8EFF-C71C1284D296}" presName="arrowWedge2" presStyleLbl="fgSibTrans2D1" presStyleIdx="1" presStyleCnt="3"/>
      <dgm:spPr/>
    </dgm:pt>
    <dgm:pt modelId="{62A37C76-9053-4227-BD7B-F70C8F24A303}" type="pres">
      <dgm:prSet presAssocID="{8BD6D748-3ABF-4871-95DE-98457513D396}" presName="arrowWedge3" presStyleLbl="fgSibTrans2D1" presStyleIdx="2" presStyleCnt="3"/>
      <dgm:spPr/>
    </dgm:pt>
  </dgm:ptLst>
  <dgm:cxnLst>
    <dgm:cxn modelId="{D0D6701F-D6D9-4B2A-91B7-05EBA7166886}" type="presOf" srcId="{01A7B6ED-0266-4C97-963C-7F942C26BFD3}" destId="{48CDA9EF-C5FA-4F7D-82AC-DC4C1338A21F}" srcOrd="0" destOrd="0" presId="urn:microsoft.com/office/officeart/2005/8/layout/cycle8"/>
    <dgm:cxn modelId="{0E77A65E-77C7-43E6-8558-0555578C130E}" srcId="{B3BFB174-AF54-45B9-8905-B29775A50F66}" destId="{6D8FC4B3-F7CC-44E8-957A-E4CA25799EC5}" srcOrd="2" destOrd="0" parTransId="{3DB2484C-3B10-49C4-A264-6CF5D6800138}" sibTransId="{8BD6D748-3ABF-4871-95DE-98457513D396}"/>
    <dgm:cxn modelId="{4C768C6F-3180-4A47-BC63-540971A53A30}" type="presOf" srcId="{B3BFB174-AF54-45B9-8905-B29775A50F66}" destId="{F35FECB2-D7AF-4672-BF7B-566E5C6348AD}" srcOrd="0" destOrd="0" presId="urn:microsoft.com/office/officeart/2005/8/layout/cycle8"/>
    <dgm:cxn modelId="{1B0B5186-1CFF-4433-990D-E0D05BB78FFE}" type="presOf" srcId="{B40561C0-758B-4C58-94E6-E2D76BD7B1A4}" destId="{F7003D40-5893-4E18-8582-91E0BF9E99BD}" srcOrd="1" destOrd="0" presId="urn:microsoft.com/office/officeart/2005/8/layout/cycle8"/>
    <dgm:cxn modelId="{6852EE95-5068-416C-886B-DA0F7178AAE0}" srcId="{B3BFB174-AF54-45B9-8905-B29775A50F66}" destId="{01A7B6ED-0266-4C97-963C-7F942C26BFD3}" srcOrd="0" destOrd="0" parTransId="{3E444F24-BA18-44C9-99BF-2DCD80305ACC}" sibTransId="{3B999427-F82C-4CA1-8E33-F723864EC5DB}"/>
    <dgm:cxn modelId="{DE7B9F9F-D63D-403C-BED6-F161B7243B03}" type="presOf" srcId="{B40561C0-758B-4C58-94E6-E2D76BD7B1A4}" destId="{D591ADE2-52FC-43B2-992E-0DFF3655C212}" srcOrd="0" destOrd="0" presId="urn:microsoft.com/office/officeart/2005/8/layout/cycle8"/>
    <dgm:cxn modelId="{2FB876B2-D6E3-4196-B3CC-27280E69CFA8}" type="presOf" srcId="{01A7B6ED-0266-4C97-963C-7F942C26BFD3}" destId="{F5F62043-843A-44A2-9509-050228FB78D1}" srcOrd="1" destOrd="0" presId="urn:microsoft.com/office/officeart/2005/8/layout/cycle8"/>
    <dgm:cxn modelId="{FECFF5B2-4C27-4AC8-96A0-7B532018946E}" srcId="{B3BFB174-AF54-45B9-8905-B29775A50F66}" destId="{B40561C0-758B-4C58-94E6-E2D76BD7B1A4}" srcOrd="1" destOrd="0" parTransId="{2FD1D249-BF5C-4FAD-AEE6-3EE43BC53AF4}" sibTransId="{6D9D2C12-352E-4667-8EFF-C71C1284D296}"/>
    <dgm:cxn modelId="{239612BD-2465-452D-B5B2-46CB191778B7}" type="presOf" srcId="{6D8FC4B3-F7CC-44E8-957A-E4CA25799EC5}" destId="{CCE06455-92A9-47DD-AEDD-2372FBE347A4}" srcOrd="0" destOrd="0" presId="urn:microsoft.com/office/officeart/2005/8/layout/cycle8"/>
    <dgm:cxn modelId="{46C6EED6-6CA7-4772-8920-3FFE9AF85030}" type="presOf" srcId="{6D8FC4B3-F7CC-44E8-957A-E4CA25799EC5}" destId="{BA1C9DD3-E60D-44B1-8C77-A14C233FFCB1}" srcOrd="1" destOrd="0" presId="urn:microsoft.com/office/officeart/2005/8/layout/cycle8"/>
    <dgm:cxn modelId="{0689FBA4-2211-4D9D-94CC-7D5ABEF9757B}" type="presParOf" srcId="{F35FECB2-D7AF-4672-BF7B-566E5C6348AD}" destId="{48CDA9EF-C5FA-4F7D-82AC-DC4C1338A21F}" srcOrd="0" destOrd="0" presId="urn:microsoft.com/office/officeart/2005/8/layout/cycle8"/>
    <dgm:cxn modelId="{8CF1D3B2-A239-4582-B09E-040D6D82FBAA}" type="presParOf" srcId="{F35FECB2-D7AF-4672-BF7B-566E5C6348AD}" destId="{E1505E9B-7E0B-49A2-85A7-C1018638930B}" srcOrd="1" destOrd="0" presId="urn:microsoft.com/office/officeart/2005/8/layout/cycle8"/>
    <dgm:cxn modelId="{ABD4453C-BAF6-4618-BC2C-DCC0F2F86BD0}" type="presParOf" srcId="{F35FECB2-D7AF-4672-BF7B-566E5C6348AD}" destId="{E715C208-3C6A-4C1C-B129-5C9CA2434AB6}" srcOrd="2" destOrd="0" presId="urn:microsoft.com/office/officeart/2005/8/layout/cycle8"/>
    <dgm:cxn modelId="{7A7E2C4E-7A88-4BB7-8B7A-C44F385854EA}" type="presParOf" srcId="{F35FECB2-D7AF-4672-BF7B-566E5C6348AD}" destId="{F5F62043-843A-44A2-9509-050228FB78D1}" srcOrd="3" destOrd="0" presId="urn:microsoft.com/office/officeart/2005/8/layout/cycle8"/>
    <dgm:cxn modelId="{F203F125-766B-4A7B-9C90-673663EA5F8E}" type="presParOf" srcId="{F35FECB2-D7AF-4672-BF7B-566E5C6348AD}" destId="{D591ADE2-52FC-43B2-992E-0DFF3655C212}" srcOrd="4" destOrd="0" presId="urn:microsoft.com/office/officeart/2005/8/layout/cycle8"/>
    <dgm:cxn modelId="{9C443DD8-9D26-4C20-87BE-EBBAEA15B0E1}" type="presParOf" srcId="{F35FECB2-D7AF-4672-BF7B-566E5C6348AD}" destId="{6BC991DA-9760-41BA-A5CC-812A0679C69B}" srcOrd="5" destOrd="0" presId="urn:microsoft.com/office/officeart/2005/8/layout/cycle8"/>
    <dgm:cxn modelId="{D77D68D2-4C5D-4D3E-BC6B-30FB5715876B}" type="presParOf" srcId="{F35FECB2-D7AF-4672-BF7B-566E5C6348AD}" destId="{27233457-C921-4B09-A35C-FE71182D369E}" srcOrd="6" destOrd="0" presId="urn:microsoft.com/office/officeart/2005/8/layout/cycle8"/>
    <dgm:cxn modelId="{DC8CF90C-44E9-4BD1-B58C-3BECB3673D45}" type="presParOf" srcId="{F35FECB2-D7AF-4672-BF7B-566E5C6348AD}" destId="{F7003D40-5893-4E18-8582-91E0BF9E99BD}" srcOrd="7" destOrd="0" presId="urn:microsoft.com/office/officeart/2005/8/layout/cycle8"/>
    <dgm:cxn modelId="{14D8D3CF-B469-406D-BB4B-CF5F5ED79C3A}" type="presParOf" srcId="{F35FECB2-D7AF-4672-BF7B-566E5C6348AD}" destId="{CCE06455-92A9-47DD-AEDD-2372FBE347A4}" srcOrd="8" destOrd="0" presId="urn:microsoft.com/office/officeart/2005/8/layout/cycle8"/>
    <dgm:cxn modelId="{188E2EB7-43B0-49EB-B832-3E1882C59E7F}" type="presParOf" srcId="{F35FECB2-D7AF-4672-BF7B-566E5C6348AD}" destId="{B71E672E-CB80-4D16-A40F-884B22AD94F8}" srcOrd="9" destOrd="0" presId="urn:microsoft.com/office/officeart/2005/8/layout/cycle8"/>
    <dgm:cxn modelId="{EE2ABAA3-C5BC-452C-BF55-010DCD977F27}" type="presParOf" srcId="{F35FECB2-D7AF-4672-BF7B-566E5C6348AD}" destId="{F99607EE-3632-4373-B535-A989659057BA}" srcOrd="10" destOrd="0" presId="urn:microsoft.com/office/officeart/2005/8/layout/cycle8"/>
    <dgm:cxn modelId="{F69324FC-3BA0-49AD-971D-465AC0B19AD4}" type="presParOf" srcId="{F35FECB2-D7AF-4672-BF7B-566E5C6348AD}" destId="{BA1C9DD3-E60D-44B1-8C77-A14C233FFCB1}" srcOrd="11" destOrd="0" presId="urn:microsoft.com/office/officeart/2005/8/layout/cycle8"/>
    <dgm:cxn modelId="{2441306B-B308-4FBB-BAA6-4A5F0DA82CD9}" type="presParOf" srcId="{F35FECB2-D7AF-4672-BF7B-566E5C6348AD}" destId="{83B68639-2632-4B15-9196-1780933CA262}" srcOrd="12" destOrd="0" presId="urn:microsoft.com/office/officeart/2005/8/layout/cycle8"/>
    <dgm:cxn modelId="{858A0E0E-A9E2-468D-90A3-458852763440}" type="presParOf" srcId="{F35FECB2-D7AF-4672-BF7B-566E5C6348AD}" destId="{3CC60F83-3043-4A0B-9248-D8219668E358}" srcOrd="13" destOrd="0" presId="urn:microsoft.com/office/officeart/2005/8/layout/cycle8"/>
    <dgm:cxn modelId="{365B6EDD-F8DA-435A-8287-0972BE1942FF}" type="presParOf" srcId="{F35FECB2-D7AF-4672-BF7B-566E5C6348AD}" destId="{62A37C76-9053-4227-BD7B-F70C8F24A303}"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A6070FF-CF6E-490E-B06F-1CA44891CAA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C65FFE9-46DA-4B7E-BAA4-09F7583D66EC}">
      <dgm:prSet phldrT="[Text]"/>
      <dgm:spPr/>
      <dgm:t>
        <a:bodyPr/>
        <a:lstStyle/>
        <a:p>
          <a:r>
            <a:rPr lang="en-US" dirty="0"/>
            <a:t>Your Company</a:t>
          </a:r>
        </a:p>
      </dgm:t>
    </dgm:pt>
    <dgm:pt modelId="{0BCFE771-FB6C-4A55-BF61-A4406ACE161C}" type="parTrans" cxnId="{DBD186DE-BE46-4CE0-B874-63821A566ECD}">
      <dgm:prSet/>
      <dgm:spPr/>
      <dgm:t>
        <a:bodyPr/>
        <a:lstStyle/>
        <a:p>
          <a:endParaRPr lang="en-US"/>
        </a:p>
      </dgm:t>
    </dgm:pt>
    <dgm:pt modelId="{874DE81B-5EA1-4436-92FB-A41F7E4D6EA0}" type="sibTrans" cxnId="{DBD186DE-BE46-4CE0-B874-63821A566ECD}">
      <dgm:prSet/>
      <dgm:spPr/>
      <dgm:t>
        <a:bodyPr/>
        <a:lstStyle/>
        <a:p>
          <a:endParaRPr lang="en-US"/>
        </a:p>
      </dgm:t>
    </dgm:pt>
    <dgm:pt modelId="{82965828-A3AA-41CE-9F91-54551E792F42}">
      <dgm:prSet phldrT="[Text]"/>
      <dgm:spPr/>
      <dgm:t>
        <a:bodyPr/>
        <a:lstStyle/>
        <a:p>
          <a:r>
            <a:rPr lang="en-US" dirty="0">
              <a:solidFill>
                <a:schemeClr val="bg1"/>
              </a:solidFill>
            </a:rPr>
            <a:t>Employee is perpetrator</a:t>
          </a:r>
        </a:p>
      </dgm:t>
    </dgm:pt>
    <dgm:pt modelId="{8217336C-288A-4E09-B44D-1EAFA55684E3}" type="parTrans" cxnId="{DF36F9C5-F3C7-45BD-9193-60A4E9CC3F50}">
      <dgm:prSet/>
      <dgm:spPr/>
      <dgm:t>
        <a:bodyPr/>
        <a:lstStyle/>
        <a:p>
          <a:endParaRPr lang="en-US"/>
        </a:p>
      </dgm:t>
    </dgm:pt>
    <dgm:pt modelId="{222E8DF9-2CAB-4C4D-8F1E-9A4AFC3B8648}" type="sibTrans" cxnId="{DF36F9C5-F3C7-45BD-9193-60A4E9CC3F50}">
      <dgm:prSet/>
      <dgm:spPr/>
      <dgm:t>
        <a:bodyPr/>
        <a:lstStyle/>
        <a:p>
          <a:endParaRPr lang="en-US"/>
        </a:p>
      </dgm:t>
    </dgm:pt>
    <dgm:pt modelId="{07141659-9E69-47CF-957E-23EC6874953E}">
      <dgm:prSet phldrT="[Text]"/>
      <dgm:spPr/>
      <dgm:t>
        <a:bodyPr/>
        <a:lstStyle/>
        <a:p>
          <a:r>
            <a:rPr lang="en-US" dirty="0"/>
            <a:t>Place order with shell company</a:t>
          </a:r>
        </a:p>
      </dgm:t>
    </dgm:pt>
    <dgm:pt modelId="{6AF103F3-9365-4A9C-8EB3-8E258E030BCA}" type="parTrans" cxnId="{2AC28548-2C1D-4CE4-818C-BCFA76E98EA6}">
      <dgm:prSet/>
      <dgm:spPr/>
      <dgm:t>
        <a:bodyPr/>
        <a:lstStyle/>
        <a:p>
          <a:endParaRPr lang="en-US"/>
        </a:p>
      </dgm:t>
    </dgm:pt>
    <dgm:pt modelId="{0FEE4963-C363-4F47-A7B3-4A00867EDE28}" type="sibTrans" cxnId="{2AC28548-2C1D-4CE4-818C-BCFA76E98EA6}">
      <dgm:prSet/>
      <dgm:spPr/>
      <dgm:t>
        <a:bodyPr/>
        <a:lstStyle/>
        <a:p>
          <a:endParaRPr lang="en-US"/>
        </a:p>
      </dgm:t>
    </dgm:pt>
    <dgm:pt modelId="{35220563-71E0-4816-A062-699FA8E1F586}">
      <dgm:prSet phldrT="[Text]"/>
      <dgm:spPr/>
      <dgm:t>
        <a:bodyPr/>
        <a:lstStyle/>
        <a:p>
          <a:r>
            <a:rPr lang="en-US" dirty="0"/>
            <a:t>Shell Company</a:t>
          </a:r>
        </a:p>
      </dgm:t>
    </dgm:pt>
    <dgm:pt modelId="{B38269BC-C16C-4387-BCDF-2CA664A773D1}" type="parTrans" cxnId="{DB24BF38-1B79-4336-9586-8B21664C8E33}">
      <dgm:prSet/>
      <dgm:spPr/>
      <dgm:t>
        <a:bodyPr/>
        <a:lstStyle/>
        <a:p>
          <a:endParaRPr lang="en-US"/>
        </a:p>
      </dgm:t>
    </dgm:pt>
    <dgm:pt modelId="{AD61C97C-020B-4DE9-AF90-4BF38656D29E}" type="sibTrans" cxnId="{DB24BF38-1B79-4336-9586-8B21664C8E33}">
      <dgm:prSet/>
      <dgm:spPr/>
      <dgm:t>
        <a:bodyPr/>
        <a:lstStyle/>
        <a:p>
          <a:endParaRPr lang="en-US"/>
        </a:p>
      </dgm:t>
    </dgm:pt>
    <dgm:pt modelId="{2DC02461-A2A0-405F-AB8C-64669A18B3E6}">
      <dgm:prSet phldrT="[Text]"/>
      <dgm:spPr/>
      <dgm:t>
        <a:bodyPr/>
        <a:lstStyle/>
        <a:p>
          <a:r>
            <a:rPr lang="en-US" dirty="0"/>
            <a:t>Employee owns shell company</a:t>
          </a:r>
        </a:p>
      </dgm:t>
    </dgm:pt>
    <dgm:pt modelId="{D4DA9E61-CCBB-40DE-AB79-6584C094F755}" type="parTrans" cxnId="{B3014DB2-06FA-4B3E-ACEA-11E1BE47BD2E}">
      <dgm:prSet/>
      <dgm:spPr/>
      <dgm:t>
        <a:bodyPr/>
        <a:lstStyle/>
        <a:p>
          <a:endParaRPr lang="en-US"/>
        </a:p>
      </dgm:t>
    </dgm:pt>
    <dgm:pt modelId="{8D088C72-E2F8-4F2C-BAFC-34CE5F1CF842}" type="sibTrans" cxnId="{B3014DB2-06FA-4B3E-ACEA-11E1BE47BD2E}">
      <dgm:prSet/>
      <dgm:spPr/>
      <dgm:t>
        <a:bodyPr/>
        <a:lstStyle/>
        <a:p>
          <a:endParaRPr lang="en-US"/>
        </a:p>
      </dgm:t>
    </dgm:pt>
    <dgm:pt modelId="{202CDB3B-1943-4905-99C4-EB5DE7C7E213}">
      <dgm:prSet phldrT="[Text]"/>
      <dgm:spPr/>
      <dgm:t>
        <a:bodyPr/>
        <a:lstStyle/>
        <a:p>
          <a:r>
            <a:rPr lang="en-US" dirty="0"/>
            <a:t>Place order with real company</a:t>
          </a:r>
        </a:p>
      </dgm:t>
    </dgm:pt>
    <dgm:pt modelId="{009C5B8E-9FBC-4200-92A4-13C3656D30F5}" type="parTrans" cxnId="{EB6391B4-21D5-4AB3-9070-EF3A49C38F4F}">
      <dgm:prSet/>
      <dgm:spPr/>
      <dgm:t>
        <a:bodyPr/>
        <a:lstStyle/>
        <a:p>
          <a:endParaRPr lang="en-US"/>
        </a:p>
      </dgm:t>
    </dgm:pt>
    <dgm:pt modelId="{7E69B7FC-E2BA-4DB3-A49D-C510924D6FDF}" type="sibTrans" cxnId="{EB6391B4-21D5-4AB3-9070-EF3A49C38F4F}">
      <dgm:prSet/>
      <dgm:spPr/>
      <dgm:t>
        <a:bodyPr/>
        <a:lstStyle/>
        <a:p>
          <a:endParaRPr lang="en-US"/>
        </a:p>
      </dgm:t>
    </dgm:pt>
    <dgm:pt modelId="{BFA01CA3-5D6E-4EFB-B193-6068CCB90595}">
      <dgm:prSet phldrT="[Text]"/>
      <dgm:spPr/>
      <dgm:t>
        <a:bodyPr/>
        <a:lstStyle/>
        <a:p>
          <a:r>
            <a:rPr lang="en-US" dirty="0"/>
            <a:t>Real Supplier</a:t>
          </a:r>
        </a:p>
      </dgm:t>
    </dgm:pt>
    <dgm:pt modelId="{9291F922-F2C1-45A9-905B-91D0B222F914}" type="parTrans" cxnId="{8B0A946A-CF7F-4C3B-AADA-F0CDC15C194B}">
      <dgm:prSet/>
      <dgm:spPr/>
      <dgm:t>
        <a:bodyPr/>
        <a:lstStyle/>
        <a:p>
          <a:endParaRPr lang="en-US"/>
        </a:p>
      </dgm:t>
    </dgm:pt>
    <dgm:pt modelId="{5FA8DA6E-124F-489B-9825-0D3416DA3E24}" type="sibTrans" cxnId="{8B0A946A-CF7F-4C3B-AADA-F0CDC15C194B}">
      <dgm:prSet/>
      <dgm:spPr/>
      <dgm:t>
        <a:bodyPr/>
        <a:lstStyle/>
        <a:p>
          <a:endParaRPr lang="en-US"/>
        </a:p>
      </dgm:t>
    </dgm:pt>
    <dgm:pt modelId="{493A6A58-80FB-492E-B5EE-1EF69D601061}">
      <dgm:prSet phldrT="[Text]"/>
      <dgm:spPr/>
      <dgm:t>
        <a:bodyPr/>
        <a:lstStyle/>
        <a:p>
          <a:r>
            <a:rPr lang="en-US" dirty="0"/>
            <a:t>Ships to your company</a:t>
          </a:r>
        </a:p>
      </dgm:t>
    </dgm:pt>
    <dgm:pt modelId="{EFA0CBB5-F4BE-4DB3-8841-F196E4CD13D1}" type="parTrans" cxnId="{92F24ABC-6EEE-4011-AEC8-44F7095997A9}">
      <dgm:prSet/>
      <dgm:spPr/>
      <dgm:t>
        <a:bodyPr/>
        <a:lstStyle/>
        <a:p>
          <a:endParaRPr lang="en-US"/>
        </a:p>
      </dgm:t>
    </dgm:pt>
    <dgm:pt modelId="{7FA46CBF-5D54-46EE-AF0C-83950D9125CB}" type="sibTrans" cxnId="{92F24ABC-6EEE-4011-AEC8-44F7095997A9}">
      <dgm:prSet/>
      <dgm:spPr/>
      <dgm:t>
        <a:bodyPr/>
        <a:lstStyle/>
        <a:p>
          <a:endParaRPr lang="en-US"/>
        </a:p>
      </dgm:t>
    </dgm:pt>
    <dgm:pt modelId="{7645747F-5B86-49F2-939F-0D76813FC1AC}">
      <dgm:prSet phldrT="[Text]"/>
      <dgm:spPr/>
      <dgm:t>
        <a:bodyPr/>
        <a:lstStyle/>
        <a:p>
          <a:r>
            <a:rPr lang="en-US" dirty="0"/>
            <a:t>Invoices shell company at regular pricing</a:t>
          </a:r>
        </a:p>
      </dgm:t>
    </dgm:pt>
    <dgm:pt modelId="{45103AE2-4C47-4BBB-8BEE-9920A2742A34}" type="parTrans" cxnId="{87AF67D7-E8EA-422A-B542-35F5CB03700D}">
      <dgm:prSet/>
      <dgm:spPr/>
      <dgm:t>
        <a:bodyPr/>
        <a:lstStyle/>
        <a:p>
          <a:endParaRPr lang="en-US"/>
        </a:p>
      </dgm:t>
    </dgm:pt>
    <dgm:pt modelId="{AE5A92D0-E9C4-4483-A410-3F0881798593}" type="sibTrans" cxnId="{87AF67D7-E8EA-422A-B542-35F5CB03700D}">
      <dgm:prSet/>
      <dgm:spPr/>
      <dgm:t>
        <a:bodyPr/>
        <a:lstStyle/>
        <a:p>
          <a:endParaRPr lang="en-US"/>
        </a:p>
      </dgm:t>
    </dgm:pt>
    <dgm:pt modelId="{AFE29279-0B53-4C9A-B264-4E812A9E5C95}">
      <dgm:prSet phldrT="[Text]"/>
      <dgm:spPr/>
      <dgm:t>
        <a:bodyPr/>
        <a:lstStyle/>
        <a:p>
          <a:endParaRPr lang="en-US" dirty="0"/>
        </a:p>
      </dgm:t>
    </dgm:pt>
    <dgm:pt modelId="{BFA18FF3-6DC9-49A3-B4F9-A1D58A7E9638}" type="parTrans" cxnId="{F3937C37-07C9-4DCC-A580-D41265CB0D61}">
      <dgm:prSet/>
      <dgm:spPr/>
      <dgm:t>
        <a:bodyPr/>
        <a:lstStyle/>
        <a:p>
          <a:endParaRPr lang="en-US"/>
        </a:p>
      </dgm:t>
    </dgm:pt>
    <dgm:pt modelId="{64929FC6-82F6-4A1A-83BD-8840A550415A}" type="sibTrans" cxnId="{F3937C37-07C9-4DCC-A580-D41265CB0D61}">
      <dgm:prSet/>
      <dgm:spPr/>
      <dgm:t>
        <a:bodyPr/>
        <a:lstStyle/>
        <a:p>
          <a:endParaRPr lang="en-US"/>
        </a:p>
      </dgm:t>
    </dgm:pt>
    <dgm:pt modelId="{91FB3223-5435-4C9D-9578-F758520808CB}">
      <dgm:prSet phldrT="[Text]"/>
      <dgm:spPr/>
      <dgm:t>
        <a:bodyPr/>
        <a:lstStyle/>
        <a:p>
          <a:r>
            <a:rPr lang="en-US" dirty="0"/>
            <a:t>Invoices your company at a mark up price</a:t>
          </a:r>
        </a:p>
      </dgm:t>
    </dgm:pt>
    <dgm:pt modelId="{96DBC6F3-369E-4AF2-8BDA-409B1BB3DA97}" type="parTrans" cxnId="{941BF593-076A-4D8F-9319-DD9E3907BDA5}">
      <dgm:prSet/>
      <dgm:spPr/>
      <dgm:t>
        <a:bodyPr/>
        <a:lstStyle/>
        <a:p>
          <a:endParaRPr lang="en-US"/>
        </a:p>
      </dgm:t>
    </dgm:pt>
    <dgm:pt modelId="{CE1F0817-F64B-421B-983B-32943737E43D}" type="sibTrans" cxnId="{941BF593-076A-4D8F-9319-DD9E3907BDA5}">
      <dgm:prSet/>
      <dgm:spPr/>
      <dgm:t>
        <a:bodyPr/>
        <a:lstStyle/>
        <a:p>
          <a:endParaRPr lang="en-US"/>
        </a:p>
      </dgm:t>
    </dgm:pt>
    <dgm:pt modelId="{F563124B-373E-4EBB-AAE7-3BA44E4CEABB}">
      <dgm:prSet phldrT="[Text]"/>
      <dgm:spPr/>
      <dgm:t>
        <a:bodyPr/>
        <a:lstStyle/>
        <a:p>
          <a:r>
            <a:rPr lang="en-US" dirty="0"/>
            <a:t>Receives goods from real company</a:t>
          </a:r>
        </a:p>
      </dgm:t>
    </dgm:pt>
    <dgm:pt modelId="{CBC58631-19B6-4335-90C7-D3699DD50757}" type="parTrans" cxnId="{66BF3AA5-5A9A-4EA0-8D4A-536E50C15E11}">
      <dgm:prSet/>
      <dgm:spPr/>
      <dgm:t>
        <a:bodyPr/>
        <a:lstStyle/>
        <a:p>
          <a:endParaRPr lang="en-US"/>
        </a:p>
      </dgm:t>
    </dgm:pt>
    <dgm:pt modelId="{F5D418E7-7398-457D-B0E8-6E3A0B2AAD5C}" type="sibTrans" cxnId="{66BF3AA5-5A9A-4EA0-8D4A-536E50C15E11}">
      <dgm:prSet/>
      <dgm:spPr/>
      <dgm:t>
        <a:bodyPr/>
        <a:lstStyle/>
        <a:p>
          <a:endParaRPr lang="en-US"/>
        </a:p>
      </dgm:t>
    </dgm:pt>
    <dgm:pt modelId="{FA0D027B-A4FC-47FB-B072-0D83F18B9445}">
      <dgm:prSet phldrT="[Text]"/>
      <dgm:spPr/>
      <dgm:t>
        <a:bodyPr/>
        <a:lstStyle/>
        <a:p>
          <a:r>
            <a:rPr lang="en-US" dirty="0"/>
            <a:t>Sales person is not complicit</a:t>
          </a:r>
        </a:p>
      </dgm:t>
    </dgm:pt>
    <dgm:pt modelId="{5CDE0264-2E9C-4CD9-8911-57D3E0CEBB69}" type="parTrans" cxnId="{0F403F4A-19A5-4D7B-8BCC-C595F6A3D936}">
      <dgm:prSet/>
      <dgm:spPr/>
    </dgm:pt>
    <dgm:pt modelId="{60A0D590-431D-4FEE-BAA1-1F85628AEB92}" type="sibTrans" cxnId="{0F403F4A-19A5-4D7B-8BCC-C595F6A3D936}">
      <dgm:prSet/>
      <dgm:spPr/>
    </dgm:pt>
    <dgm:pt modelId="{F035107B-7029-46FC-941F-BF76AAE59D6C}" type="pres">
      <dgm:prSet presAssocID="{0A6070FF-CF6E-490E-B06F-1CA44891CAA9}" presName="Name0" presStyleCnt="0">
        <dgm:presLayoutVars>
          <dgm:dir/>
          <dgm:resizeHandles val="exact"/>
        </dgm:presLayoutVars>
      </dgm:prSet>
      <dgm:spPr/>
    </dgm:pt>
    <dgm:pt modelId="{CF3E40D0-291F-46F9-B6A3-B826FC1D3B4C}" type="pres">
      <dgm:prSet presAssocID="{AC65FFE9-46DA-4B7E-BAA4-09F7583D66EC}" presName="node" presStyleLbl="node1" presStyleIdx="0" presStyleCnt="3">
        <dgm:presLayoutVars>
          <dgm:bulletEnabled val="1"/>
        </dgm:presLayoutVars>
      </dgm:prSet>
      <dgm:spPr/>
    </dgm:pt>
    <dgm:pt modelId="{5946408A-9909-4E87-89C8-636737C5469F}" type="pres">
      <dgm:prSet presAssocID="{874DE81B-5EA1-4436-92FB-A41F7E4D6EA0}" presName="sibTrans" presStyleCnt="0"/>
      <dgm:spPr/>
    </dgm:pt>
    <dgm:pt modelId="{9D29D967-1702-401D-9817-2EAB46DDBBEE}" type="pres">
      <dgm:prSet presAssocID="{35220563-71E0-4816-A062-699FA8E1F586}" presName="node" presStyleLbl="node1" presStyleIdx="1" presStyleCnt="3">
        <dgm:presLayoutVars>
          <dgm:bulletEnabled val="1"/>
        </dgm:presLayoutVars>
      </dgm:prSet>
      <dgm:spPr/>
    </dgm:pt>
    <dgm:pt modelId="{E95F268F-2A28-4D6F-836B-5A7ECD410DB9}" type="pres">
      <dgm:prSet presAssocID="{AD61C97C-020B-4DE9-AF90-4BF38656D29E}" presName="sibTrans" presStyleCnt="0"/>
      <dgm:spPr/>
    </dgm:pt>
    <dgm:pt modelId="{4A7C35CC-5A9C-4A13-914E-3892367CD409}" type="pres">
      <dgm:prSet presAssocID="{BFA01CA3-5D6E-4EFB-B193-6068CCB90595}" presName="node" presStyleLbl="node1" presStyleIdx="2" presStyleCnt="3">
        <dgm:presLayoutVars>
          <dgm:bulletEnabled val="1"/>
        </dgm:presLayoutVars>
      </dgm:prSet>
      <dgm:spPr/>
    </dgm:pt>
  </dgm:ptLst>
  <dgm:cxnLst>
    <dgm:cxn modelId="{6FBB6611-2823-4FED-B51C-DD44E32D62B8}" type="presOf" srcId="{82965828-A3AA-41CE-9F91-54551E792F42}" destId="{CF3E40D0-291F-46F9-B6A3-B826FC1D3B4C}" srcOrd="0" destOrd="1" presId="urn:microsoft.com/office/officeart/2005/8/layout/hList6"/>
    <dgm:cxn modelId="{F3937C37-07C9-4DCC-A580-D41265CB0D61}" srcId="{35220563-71E0-4816-A062-699FA8E1F586}" destId="{AFE29279-0B53-4C9A-B264-4E812A9E5C95}" srcOrd="3" destOrd="0" parTransId="{BFA18FF3-6DC9-49A3-B4F9-A1D58A7E9638}" sibTransId="{64929FC6-82F6-4A1A-83BD-8840A550415A}"/>
    <dgm:cxn modelId="{DB24BF38-1B79-4336-9586-8B21664C8E33}" srcId="{0A6070FF-CF6E-490E-B06F-1CA44891CAA9}" destId="{35220563-71E0-4816-A062-699FA8E1F586}" srcOrd="1" destOrd="0" parTransId="{B38269BC-C16C-4387-BCDF-2CA664A773D1}" sibTransId="{AD61C97C-020B-4DE9-AF90-4BF38656D29E}"/>
    <dgm:cxn modelId="{7981473A-1FFA-4F5B-A587-38E2AF559BED}" type="presOf" srcId="{AFE29279-0B53-4C9A-B264-4E812A9E5C95}" destId="{9D29D967-1702-401D-9817-2EAB46DDBBEE}" srcOrd="0" destOrd="4" presId="urn:microsoft.com/office/officeart/2005/8/layout/hList6"/>
    <dgm:cxn modelId="{0E9F6962-3883-4005-88A4-8ED148002181}" type="presOf" srcId="{BFA01CA3-5D6E-4EFB-B193-6068CCB90595}" destId="{4A7C35CC-5A9C-4A13-914E-3892367CD409}" srcOrd="0" destOrd="0" presId="urn:microsoft.com/office/officeart/2005/8/layout/hList6"/>
    <dgm:cxn modelId="{47F1BA46-E2D4-4D14-BE68-237DD24597A1}" type="presOf" srcId="{7645747F-5B86-49F2-939F-0D76813FC1AC}" destId="{4A7C35CC-5A9C-4A13-914E-3892367CD409}" srcOrd="0" destOrd="3" presId="urn:microsoft.com/office/officeart/2005/8/layout/hList6"/>
    <dgm:cxn modelId="{2AC28548-2C1D-4CE4-818C-BCFA76E98EA6}" srcId="{AC65FFE9-46DA-4B7E-BAA4-09F7583D66EC}" destId="{07141659-9E69-47CF-957E-23EC6874953E}" srcOrd="1" destOrd="0" parTransId="{6AF103F3-9365-4A9C-8EB3-8E258E030BCA}" sibTransId="{0FEE4963-C363-4F47-A7B3-4A00867EDE28}"/>
    <dgm:cxn modelId="{0F403F4A-19A5-4D7B-8BCC-C595F6A3D936}" srcId="{BFA01CA3-5D6E-4EFB-B193-6068CCB90595}" destId="{FA0D027B-A4FC-47FB-B072-0D83F18B9445}" srcOrd="0" destOrd="0" parTransId="{5CDE0264-2E9C-4CD9-8911-57D3E0CEBB69}" sibTransId="{60A0D590-431D-4FEE-BAA1-1F85628AEB92}"/>
    <dgm:cxn modelId="{8B0A946A-CF7F-4C3B-AADA-F0CDC15C194B}" srcId="{0A6070FF-CF6E-490E-B06F-1CA44891CAA9}" destId="{BFA01CA3-5D6E-4EFB-B193-6068CCB90595}" srcOrd="2" destOrd="0" parTransId="{9291F922-F2C1-45A9-905B-91D0B222F914}" sibTransId="{5FA8DA6E-124F-489B-9825-0D3416DA3E24}"/>
    <dgm:cxn modelId="{C3681278-4336-44C2-8EA1-D3C62A0EE3B2}" type="presOf" srcId="{07141659-9E69-47CF-957E-23EC6874953E}" destId="{CF3E40D0-291F-46F9-B6A3-B826FC1D3B4C}" srcOrd="0" destOrd="2" presId="urn:microsoft.com/office/officeart/2005/8/layout/hList6"/>
    <dgm:cxn modelId="{45AD0780-1072-44AC-8FCA-405E440DB446}" type="presOf" srcId="{AC65FFE9-46DA-4B7E-BAA4-09F7583D66EC}" destId="{CF3E40D0-291F-46F9-B6A3-B826FC1D3B4C}" srcOrd="0" destOrd="0" presId="urn:microsoft.com/office/officeart/2005/8/layout/hList6"/>
    <dgm:cxn modelId="{6B0F1C87-DCD0-4C1A-8704-0882E98C223A}" type="presOf" srcId="{2DC02461-A2A0-405F-AB8C-64669A18B3E6}" destId="{9D29D967-1702-401D-9817-2EAB46DDBBEE}" srcOrd="0" destOrd="1" presId="urn:microsoft.com/office/officeart/2005/8/layout/hList6"/>
    <dgm:cxn modelId="{6DDA4491-10B8-4C5A-9980-CEA652B95CC0}" type="presOf" srcId="{202CDB3B-1943-4905-99C4-EB5DE7C7E213}" destId="{9D29D967-1702-401D-9817-2EAB46DDBBEE}" srcOrd="0" destOrd="2" presId="urn:microsoft.com/office/officeart/2005/8/layout/hList6"/>
    <dgm:cxn modelId="{941BF593-076A-4D8F-9319-DD9E3907BDA5}" srcId="{35220563-71E0-4816-A062-699FA8E1F586}" destId="{91FB3223-5435-4C9D-9578-F758520808CB}" srcOrd="2" destOrd="0" parTransId="{96DBC6F3-369E-4AF2-8BDA-409B1BB3DA97}" sibTransId="{CE1F0817-F64B-421B-983B-32943737E43D}"/>
    <dgm:cxn modelId="{2DB4C29F-866A-48E4-B04D-E98E94D01517}" type="presOf" srcId="{F563124B-373E-4EBB-AAE7-3BA44E4CEABB}" destId="{CF3E40D0-291F-46F9-B6A3-B826FC1D3B4C}" srcOrd="0" destOrd="3" presId="urn:microsoft.com/office/officeart/2005/8/layout/hList6"/>
    <dgm:cxn modelId="{66BF3AA5-5A9A-4EA0-8D4A-536E50C15E11}" srcId="{AC65FFE9-46DA-4B7E-BAA4-09F7583D66EC}" destId="{F563124B-373E-4EBB-AAE7-3BA44E4CEABB}" srcOrd="2" destOrd="0" parTransId="{CBC58631-19B6-4335-90C7-D3699DD50757}" sibTransId="{F5D418E7-7398-457D-B0E8-6E3A0B2AAD5C}"/>
    <dgm:cxn modelId="{14A569AE-34F5-481C-ACD2-6D640FD1944C}" type="presOf" srcId="{0A6070FF-CF6E-490E-B06F-1CA44891CAA9}" destId="{F035107B-7029-46FC-941F-BF76AAE59D6C}" srcOrd="0" destOrd="0" presId="urn:microsoft.com/office/officeart/2005/8/layout/hList6"/>
    <dgm:cxn modelId="{B3014DB2-06FA-4B3E-ACEA-11E1BE47BD2E}" srcId="{35220563-71E0-4816-A062-699FA8E1F586}" destId="{2DC02461-A2A0-405F-AB8C-64669A18B3E6}" srcOrd="0" destOrd="0" parTransId="{D4DA9E61-CCBB-40DE-AB79-6584C094F755}" sibTransId="{8D088C72-E2F8-4F2C-BAFC-34CE5F1CF842}"/>
    <dgm:cxn modelId="{EB6391B4-21D5-4AB3-9070-EF3A49C38F4F}" srcId="{35220563-71E0-4816-A062-699FA8E1F586}" destId="{202CDB3B-1943-4905-99C4-EB5DE7C7E213}" srcOrd="1" destOrd="0" parTransId="{009C5B8E-9FBC-4200-92A4-13C3656D30F5}" sibTransId="{7E69B7FC-E2BA-4DB3-A49D-C510924D6FDF}"/>
    <dgm:cxn modelId="{979CDFB7-C5A0-4EFE-BB71-47EAB7AEE5E4}" type="presOf" srcId="{91FB3223-5435-4C9D-9578-F758520808CB}" destId="{9D29D967-1702-401D-9817-2EAB46DDBBEE}" srcOrd="0" destOrd="3" presId="urn:microsoft.com/office/officeart/2005/8/layout/hList6"/>
    <dgm:cxn modelId="{92F24ABC-6EEE-4011-AEC8-44F7095997A9}" srcId="{BFA01CA3-5D6E-4EFB-B193-6068CCB90595}" destId="{493A6A58-80FB-492E-B5EE-1EF69D601061}" srcOrd="1" destOrd="0" parTransId="{EFA0CBB5-F4BE-4DB3-8841-F196E4CD13D1}" sibTransId="{7FA46CBF-5D54-46EE-AF0C-83950D9125CB}"/>
    <dgm:cxn modelId="{DA63D1BC-8F98-43B5-BE73-9434AF4D7A57}" type="presOf" srcId="{35220563-71E0-4816-A062-699FA8E1F586}" destId="{9D29D967-1702-401D-9817-2EAB46DDBBEE}" srcOrd="0" destOrd="0" presId="urn:microsoft.com/office/officeart/2005/8/layout/hList6"/>
    <dgm:cxn modelId="{708DA2C4-334E-4B4F-915E-327BAFA6F721}" type="presOf" srcId="{FA0D027B-A4FC-47FB-B072-0D83F18B9445}" destId="{4A7C35CC-5A9C-4A13-914E-3892367CD409}" srcOrd="0" destOrd="1" presId="urn:microsoft.com/office/officeart/2005/8/layout/hList6"/>
    <dgm:cxn modelId="{DF36F9C5-F3C7-45BD-9193-60A4E9CC3F50}" srcId="{AC65FFE9-46DA-4B7E-BAA4-09F7583D66EC}" destId="{82965828-A3AA-41CE-9F91-54551E792F42}" srcOrd="0" destOrd="0" parTransId="{8217336C-288A-4E09-B44D-1EAFA55684E3}" sibTransId="{222E8DF9-2CAB-4C4D-8F1E-9A4AFC3B8648}"/>
    <dgm:cxn modelId="{87AF67D7-E8EA-422A-B542-35F5CB03700D}" srcId="{BFA01CA3-5D6E-4EFB-B193-6068CCB90595}" destId="{7645747F-5B86-49F2-939F-0D76813FC1AC}" srcOrd="2" destOrd="0" parTransId="{45103AE2-4C47-4BBB-8BEE-9920A2742A34}" sibTransId="{AE5A92D0-E9C4-4483-A410-3F0881798593}"/>
    <dgm:cxn modelId="{95074CDE-92BE-484F-BCED-5224942F6EDE}" type="presOf" srcId="{493A6A58-80FB-492E-B5EE-1EF69D601061}" destId="{4A7C35CC-5A9C-4A13-914E-3892367CD409}" srcOrd="0" destOrd="2" presId="urn:microsoft.com/office/officeart/2005/8/layout/hList6"/>
    <dgm:cxn modelId="{DBD186DE-BE46-4CE0-B874-63821A566ECD}" srcId="{0A6070FF-CF6E-490E-B06F-1CA44891CAA9}" destId="{AC65FFE9-46DA-4B7E-BAA4-09F7583D66EC}" srcOrd="0" destOrd="0" parTransId="{0BCFE771-FB6C-4A55-BF61-A4406ACE161C}" sibTransId="{874DE81B-5EA1-4436-92FB-A41F7E4D6EA0}"/>
    <dgm:cxn modelId="{4B97734C-E51E-45FA-9A7F-133DB37A05CA}" type="presParOf" srcId="{F035107B-7029-46FC-941F-BF76AAE59D6C}" destId="{CF3E40D0-291F-46F9-B6A3-B826FC1D3B4C}" srcOrd="0" destOrd="0" presId="urn:microsoft.com/office/officeart/2005/8/layout/hList6"/>
    <dgm:cxn modelId="{13A18EB0-3C24-4E66-A231-CFDE66611FBB}" type="presParOf" srcId="{F035107B-7029-46FC-941F-BF76AAE59D6C}" destId="{5946408A-9909-4E87-89C8-636737C5469F}" srcOrd="1" destOrd="0" presId="urn:microsoft.com/office/officeart/2005/8/layout/hList6"/>
    <dgm:cxn modelId="{C9302D70-0FE8-48F8-ACFC-EE5C6824BF9D}" type="presParOf" srcId="{F035107B-7029-46FC-941F-BF76AAE59D6C}" destId="{9D29D967-1702-401D-9817-2EAB46DDBBEE}" srcOrd="2" destOrd="0" presId="urn:microsoft.com/office/officeart/2005/8/layout/hList6"/>
    <dgm:cxn modelId="{1C5E4014-DDE9-44FD-87C1-384CA0281C7F}" type="presParOf" srcId="{F035107B-7029-46FC-941F-BF76AAE59D6C}" destId="{E95F268F-2A28-4D6F-836B-5A7ECD410DB9}" srcOrd="3" destOrd="0" presId="urn:microsoft.com/office/officeart/2005/8/layout/hList6"/>
    <dgm:cxn modelId="{164DD7E3-C93A-4D15-9B18-D1AB4BC84EF2}" type="presParOf" srcId="{F035107B-7029-46FC-941F-BF76AAE59D6C}" destId="{4A7C35CC-5A9C-4A13-914E-3892367CD409}"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B9DFAF-9180-443D-BD34-9B54D1EB412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607A29E-633D-4512-A50A-8DBD48CDD129}">
      <dgm:prSet phldrT="[Text]"/>
      <dgm:spPr/>
      <dgm:t>
        <a:bodyPr/>
        <a:lstStyle/>
        <a:p>
          <a:r>
            <a:rPr lang="en-US" dirty="0"/>
            <a:t>Real company</a:t>
          </a:r>
        </a:p>
      </dgm:t>
    </dgm:pt>
    <dgm:pt modelId="{76A80CB1-7E5C-470F-8AFB-99040D1E35A8}" type="parTrans" cxnId="{A5164C76-14E5-4A18-AB46-764A7CF8BDBD}">
      <dgm:prSet/>
      <dgm:spPr/>
      <dgm:t>
        <a:bodyPr/>
        <a:lstStyle/>
        <a:p>
          <a:endParaRPr lang="en-US"/>
        </a:p>
      </dgm:t>
    </dgm:pt>
    <dgm:pt modelId="{0B86AEA8-6309-4DBB-B3AC-3F040F0B846E}" type="sibTrans" cxnId="{A5164C76-14E5-4A18-AB46-764A7CF8BDBD}">
      <dgm:prSet/>
      <dgm:spPr/>
      <dgm:t>
        <a:bodyPr/>
        <a:lstStyle/>
        <a:p>
          <a:endParaRPr lang="en-US"/>
        </a:p>
      </dgm:t>
    </dgm:pt>
    <dgm:pt modelId="{D9879350-A184-4396-B3C3-3DA3B2D328A0}">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Invoice shell company for $1,000</a:t>
          </a:r>
        </a:p>
      </dgm:t>
    </dgm:pt>
    <dgm:pt modelId="{7B69B905-847E-4456-B37E-8A44A9D6CBD3}" type="parTrans" cxnId="{1F761CA5-AC3F-4533-A039-CDB94893223F}">
      <dgm:prSet/>
      <dgm:spPr/>
      <dgm:t>
        <a:bodyPr/>
        <a:lstStyle/>
        <a:p>
          <a:endParaRPr lang="en-US"/>
        </a:p>
      </dgm:t>
    </dgm:pt>
    <dgm:pt modelId="{ECAC0181-4107-4D7E-9094-3D6F0E97311B}" type="sibTrans" cxnId="{1F761CA5-AC3F-4533-A039-CDB94893223F}">
      <dgm:prSet/>
      <dgm:spPr/>
      <dgm:t>
        <a:bodyPr/>
        <a:lstStyle/>
        <a:p>
          <a:endParaRPr lang="en-US"/>
        </a:p>
      </dgm:t>
    </dgm:pt>
    <dgm:pt modelId="{C0BEBD8B-016F-4D55-A5D0-C5A73C1DB57F}">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Not complicit in scheme</a:t>
          </a:r>
        </a:p>
      </dgm:t>
    </dgm:pt>
    <dgm:pt modelId="{46A902DB-DA12-4C1C-9BEA-66F440BF0F07}" type="parTrans" cxnId="{7A3C8331-274F-446D-91F4-D85F5107D333}">
      <dgm:prSet/>
      <dgm:spPr/>
      <dgm:t>
        <a:bodyPr/>
        <a:lstStyle/>
        <a:p>
          <a:endParaRPr lang="en-US"/>
        </a:p>
      </dgm:t>
    </dgm:pt>
    <dgm:pt modelId="{6FD3B874-7EBE-40AE-8339-18EE644D87D7}" type="sibTrans" cxnId="{7A3C8331-274F-446D-91F4-D85F5107D333}">
      <dgm:prSet/>
      <dgm:spPr/>
      <dgm:t>
        <a:bodyPr/>
        <a:lstStyle/>
        <a:p>
          <a:endParaRPr lang="en-US"/>
        </a:p>
      </dgm:t>
    </dgm:pt>
    <dgm:pt modelId="{3BF0C620-7C86-424C-9A6A-4B3437D84BA8}">
      <dgm:prSet phldrT="[Text]"/>
      <dgm:spPr/>
      <dgm:t>
        <a:bodyPr/>
        <a:lstStyle/>
        <a:p>
          <a:r>
            <a:rPr lang="en-US" dirty="0"/>
            <a:t>Shell Company</a:t>
          </a:r>
        </a:p>
      </dgm:t>
    </dgm:pt>
    <dgm:pt modelId="{AD87803D-B2AB-4DFF-9DFD-C4D9044B6FFC}" type="parTrans" cxnId="{7ADB108F-DAB2-4768-97C0-DE28716AA073}">
      <dgm:prSet/>
      <dgm:spPr/>
      <dgm:t>
        <a:bodyPr/>
        <a:lstStyle/>
        <a:p>
          <a:endParaRPr lang="en-US"/>
        </a:p>
      </dgm:t>
    </dgm:pt>
    <dgm:pt modelId="{406A5530-386E-412F-986D-93F9404EB4E4}" type="sibTrans" cxnId="{7ADB108F-DAB2-4768-97C0-DE28716AA073}">
      <dgm:prSet/>
      <dgm:spPr/>
      <dgm:t>
        <a:bodyPr/>
        <a:lstStyle/>
        <a:p>
          <a:endParaRPr lang="en-US"/>
        </a:p>
      </dgm:t>
    </dgm:pt>
    <dgm:pt modelId="{0310ECCC-1382-41DC-A5D7-509A981FD4B0}">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Invoice real company for $1,200</a:t>
          </a:r>
        </a:p>
      </dgm:t>
    </dgm:pt>
    <dgm:pt modelId="{34268DD5-A0E0-476A-8509-97D2AC8B7F7B}" type="parTrans" cxnId="{ADC1926A-B1A8-40E6-ABA5-47339A0E15B1}">
      <dgm:prSet/>
      <dgm:spPr/>
      <dgm:t>
        <a:bodyPr/>
        <a:lstStyle/>
        <a:p>
          <a:endParaRPr lang="en-US"/>
        </a:p>
      </dgm:t>
    </dgm:pt>
    <dgm:pt modelId="{4D997966-6232-429F-AD65-A2E50E67E089}" type="sibTrans" cxnId="{ADC1926A-B1A8-40E6-ABA5-47339A0E15B1}">
      <dgm:prSet/>
      <dgm:spPr/>
      <dgm:t>
        <a:bodyPr/>
        <a:lstStyle/>
        <a:p>
          <a:endParaRPr lang="en-US"/>
        </a:p>
      </dgm:t>
    </dgm:pt>
    <dgm:pt modelId="{E7679147-181D-4D46-BF7B-35BDB7F28C6F}">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Complicit in scheme</a:t>
          </a:r>
        </a:p>
      </dgm:t>
    </dgm:pt>
    <dgm:pt modelId="{2A7DCB98-7A4B-4BA2-8DC2-EBB82128B554}" type="parTrans" cxnId="{E8F9841E-BAA3-4C54-8C2E-42FCEF839BD7}">
      <dgm:prSet/>
      <dgm:spPr/>
      <dgm:t>
        <a:bodyPr/>
        <a:lstStyle/>
        <a:p>
          <a:endParaRPr lang="en-US"/>
        </a:p>
      </dgm:t>
    </dgm:pt>
    <dgm:pt modelId="{773BD533-9208-4514-959C-0B7623BD21B1}" type="sibTrans" cxnId="{E8F9841E-BAA3-4C54-8C2E-42FCEF839BD7}">
      <dgm:prSet/>
      <dgm:spPr/>
      <dgm:t>
        <a:bodyPr/>
        <a:lstStyle/>
        <a:p>
          <a:endParaRPr lang="en-US"/>
        </a:p>
      </dgm:t>
    </dgm:pt>
    <dgm:pt modelId="{F449FA78-24B7-4ED1-AD3F-FC7EEC757925}">
      <dgm:prSet phldrT="[Text]"/>
      <dgm:spPr/>
      <dgm:t>
        <a:bodyPr/>
        <a:lstStyle/>
        <a:p>
          <a:r>
            <a:rPr lang="en-US" dirty="0"/>
            <a:t>Your Company</a:t>
          </a:r>
        </a:p>
      </dgm:t>
    </dgm:pt>
    <dgm:pt modelId="{6BEB886C-6A2A-431D-B089-0FEE6A0AE63F}" type="parTrans" cxnId="{199E4658-5A59-4B94-ABF9-9C04BD51FE64}">
      <dgm:prSet/>
      <dgm:spPr/>
      <dgm:t>
        <a:bodyPr/>
        <a:lstStyle/>
        <a:p>
          <a:endParaRPr lang="en-US"/>
        </a:p>
      </dgm:t>
    </dgm:pt>
    <dgm:pt modelId="{E48C2062-C989-4768-B689-B8FEDD793B94}" type="sibTrans" cxnId="{199E4658-5A59-4B94-ABF9-9C04BD51FE64}">
      <dgm:prSet/>
      <dgm:spPr/>
      <dgm:t>
        <a:bodyPr/>
        <a:lstStyle/>
        <a:p>
          <a:endParaRPr lang="en-US"/>
        </a:p>
      </dgm:t>
    </dgm:pt>
    <dgm:pt modelId="{B6924BFC-EABE-4535-9A97-ECF65D9AC416}">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Employee causes your company to be over billed by $200</a:t>
          </a:r>
        </a:p>
      </dgm:t>
    </dgm:pt>
    <dgm:pt modelId="{2AD58F5C-F986-49E8-A7D2-62A985D62669}" type="parTrans" cxnId="{228F8C82-BE2C-450F-8B5C-B9AD5370ACA4}">
      <dgm:prSet/>
      <dgm:spPr/>
      <dgm:t>
        <a:bodyPr/>
        <a:lstStyle/>
        <a:p>
          <a:endParaRPr lang="en-US"/>
        </a:p>
      </dgm:t>
    </dgm:pt>
    <dgm:pt modelId="{C67DAE8E-F5FD-4E87-A486-7CFDC7C35495}" type="sibTrans" cxnId="{228F8C82-BE2C-450F-8B5C-B9AD5370ACA4}">
      <dgm:prSet/>
      <dgm:spPr/>
      <dgm:t>
        <a:bodyPr/>
        <a:lstStyle/>
        <a:p>
          <a:endParaRPr lang="en-US"/>
        </a:p>
      </dgm:t>
    </dgm:pt>
    <dgm:pt modelId="{A985E2B0-3114-4136-9DC5-CCB15B924A3E}">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Employee perpetrator of scheme</a:t>
          </a:r>
        </a:p>
      </dgm:t>
    </dgm:pt>
    <dgm:pt modelId="{41B4D3EF-0E1E-4323-8A37-C76BA956089E}" type="parTrans" cxnId="{BBF5439F-DF28-4954-8F51-95F8F352451B}">
      <dgm:prSet/>
      <dgm:spPr/>
      <dgm:t>
        <a:bodyPr/>
        <a:lstStyle/>
        <a:p>
          <a:endParaRPr lang="en-US"/>
        </a:p>
      </dgm:t>
    </dgm:pt>
    <dgm:pt modelId="{7F9886B0-9439-461A-8383-86AE734EF317}" type="sibTrans" cxnId="{BBF5439F-DF28-4954-8F51-95F8F352451B}">
      <dgm:prSet/>
      <dgm:spPr/>
      <dgm:t>
        <a:bodyPr/>
        <a:lstStyle/>
        <a:p>
          <a:endParaRPr lang="en-US"/>
        </a:p>
      </dgm:t>
    </dgm:pt>
    <dgm:pt modelId="{4B28AD21-A275-46D6-BD20-794405D208FB}" type="pres">
      <dgm:prSet presAssocID="{99B9DFAF-9180-443D-BD34-9B54D1EB4123}" presName="linearFlow" presStyleCnt="0">
        <dgm:presLayoutVars>
          <dgm:dir/>
          <dgm:animLvl val="lvl"/>
          <dgm:resizeHandles val="exact"/>
        </dgm:presLayoutVars>
      </dgm:prSet>
      <dgm:spPr/>
    </dgm:pt>
    <dgm:pt modelId="{E8B60FC0-4016-4C12-B474-7CD9E43CAA1D}" type="pres">
      <dgm:prSet presAssocID="{3607A29E-633D-4512-A50A-8DBD48CDD129}" presName="composite" presStyleCnt="0"/>
      <dgm:spPr/>
    </dgm:pt>
    <dgm:pt modelId="{F0BC646A-CEFA-4EDC-9DA3-BEAFA9947109}" type="pres">
      <dgm:prSet presAssocID="{3607A29E-633D-4512-A50A-8DBD48CDD129}" presName="parentText" presStyleLbl="alignNode1" presStyleIdx="0" presStyleCnt="3">
        <dgm:presLayoutVars>
          <dgm:chMax val="1"/>
          <dgm:bulletEnabled val="1"/>
        </dgm:presLayoutVars>
      </dgm:prSet>
      <dgm:spPr/>
    </dgm:pt>
    <dgm:pt modelId="{EE99DC24-8844-4986-A18B-2D276C3B8271}" type="pres">
      <dgm:prSet presAssocID="{3607A29E-633D-4512-A50A-8DBD48CDD129}" presName="descendantText" presStyleLbl="alignAcc1" presStyleIdx="0" presStyleCnt="3">
        <dgm:presLayoutVars>
          <dgm:bulletEnabled val="1"/>
        </dgm:presLayoutVars>
      </dgm:prSet>
      <dgm:spPr/>
    </dgm:pt>
    <dgm:pt modelId="{CBA26793-B4D0-453C-ACE1-8D455B50C559}" type="pres">
      <dgm:prSet presAssocID="{0B86AEA8-6309-4DBB-B3AC-3F040F0B846E}" presName="sp" presStyleCnt="0"/>
      <dgm:spPr/>
    </dgm:pt>
    <dgm:pt modelId="{11F340C8-5133-467C-88DF-ABAE3BE7BA95}" type="pres">
      <dgm:prSet presAssocID="{3BF0C620-7C86-424C-9A6A-4B3437D84BA8}" presName="composite" presStyleCnt="0"/>
      <dgm:spPr/>
    </dgm:pt>
    <dgm:pt modelId="{0B2CFA60-9D1A-49EC-8B8A-C1A5D124089E}" type="pres">
      <dgm:prSet presAssocID="{3BF0C620-7C86-424C-9A6A-4B3437D84BA8}" presName="parentText" presStyleLbl="alignNode1" presStyleIdx="1" presStyleCnt="3">
        <dgm:presLayoutVars>
          <dgm:chMax val="1"/>
          <dgm:bulletEnabled val="1"/>
        </dgm:presLayoutVars>
      </dgm:prSet>
      <dgm:spPr/>
    </dgm:pt>
    <dgm:pt modelId="{22408CFB-822F-45E8-B39E-5B405BE378FA}" type="pres">
      <dgm:prSet presAssocID="{3BF0C620-7C86-424C-9A6A-4B3437D84BA8}" presName="descendantText" presStyleLbl="alignAcc1" presStyleIdx="1" presStyleCnt="3">
        <dgm:presLayoutVars>
          <dgm:bulletEnabled val="1"/>
        </dgm:presLayoutVars>
      </dgm:prSet>
      <dgm:spPr/>
    </dgm:pt>
    <dgm:pt modelId="{3A51DCA8-6697-43F0-A89F-1733058383A2}" type="pres">
      <dgm:prSet presAssocID="{406A5530-386E-412F-986D-93F9404EB4E4}" presName="sp" presStyleCnt="0"/>
      <dgm:spPr/>
    </dgm:pt>
    <dgm:pt modelId="{37BD202B-27AF-422D-A155-FF2DE4273E3E}" type="pres">
      <dgm:prSet presAssocID="{F449FA78-24B7-4ED1-AD3F-FC7EEC757925}" presName="composite" presStyleCnt="0"/>
      <dgm:spPr/>
    </dgm:pt>
    <dgm:pt modelId="{6956799B-52D4-4FE8-973C-3EF116D65347}" type="pres">
      <dgm:prSet presAssocID="{F449FA78-24B7-4ED1-AD3F-FC7EEC757925}" presName="parentText" presStyleLbl="alignNode1" presStyleIdx="2" presStyleCnt="3">
        <dgm:presLayoutVars>
          <dgm:chMax val="1"/>
          <dgm:bulletEnabled val="1"/>
        </dgm:presLayoutVars>
      </dgm:prSet>
      <dgm:spPr/>
    </dgm:pt>
    <dgm:pt modelId="{0729DFF2-E3D1-415D-A11A-50EBBE88CE5D}" type="pres">
      <dgm:prSet presAssocID="{F449FA78-24B7-4ED1-AD3F-FC7EEC757925}" presName="descendantText" presStyleLbl="alignAcc1" presStyleIdx="2" presStyleCnt="3">
        <dgm:presLayoutVars>
          <dgm:bulletEnabled val="1"/>
        </dgm:presLayoutVars>
      </dgm:prSet>
      <dgm:spPr/>
    </dgm:pt>
  </dgm:ptLst>
  <dgm:cxnLst>
    <dgm:cxn modelId="{8337F80A-3BA3-4201-AF55-872A8B04E6BD}" type="presOf" srcId="{C0BEBD8B-016F-4D55-A5D0-C5A73C1DB57F}" destId="{EE99DC24-8844-4986-A18B-2D276C3B8271}" srcOrd="0" destOrd="1" presId="urn:microsoft.com/office/officeart/2005/8/layout/chevron2"/>
    <dgm:cxn modelId="{5EE12813-227A-4CC7-97F9-C94B2404C36D}" type="presOf" srcId="{99B9DFAF-9180-443D-BD34-9B54D1EB4123}" destId="{4B28AD21-A275-46D6-BD20-794405D208FB}" srcOrd="0" destOrd="0" presId="urn:microsoft.com/office/officeart/2005/8/layout/chevron2"/>
    <dgm:cxn modelId="{AF66E715-8E5B-4887-8E11-CB76847584F5}" type="presOf" srcId="{E7679147-181D-4D46-BF7B-35BDB7F28C6F}" destId="{22408CFB-822F-45E8-B39E-5B405BE378FA}" srcOrd="0" destOrd="1" presId="urn:microsoft.com/office/officeart/2005/8/layout/chevron2"/>
    <dgm:cxn modelId="{E8F9841E-BAA3-4C54-8C2E-42FCEF839BD7}" srcId="{3BF0C620-7C86-424C-9A6A-4B3437D84BA8}" destId="{E7679147-181D-4D46-BF7B-35BDB7F28C6F}" srcOrd="1" destOrd="0" parTransId="{2A7DCB98-7A4B-4BA2-8DC2-EBB82128B554}" sibTransId="{773BD533-9208-4514-959C-0B7623BD21B1}"/>
    <dgm:cxn modelId="{7A3C8331-274F-446D-91F4-D85F5107D333}" srcId="{3607A29E-633D-4512-A50A-8DBD48CDD129}" destId="{C0BEBD8B-016F-4D55-A5D0-C5A73C1DB57F}" srcOrd="1" destOrd="0" parTransId="{46A902DB-DA12-4C1C-9BEA-66F440BF0F07}" sibTransId="{6FD3B874-7EBE-40AE-8339-18EE644D87D7}"/>
    <dgm:cxn modelId="{ADC1926A-B1A8-40E6-ABA5-47339A0E15B1}" srcId="{3BF0C620-7C86-424C-9A6A-4B3437D84BA8}" destId="{0310ECCC-1382-41DC-A5D7-509A981FD4B0}" srcOrd="0" destOrd="0" parTransId="{34268DD5-A0E0-476A-8509-97D2AC8B7F7B}" sibTransId="{4D997966-6232-429F-AD65-A2E50E67E089}"/>
    <dgm:cxn modelId="{A5164C76-14E5-4A18-AB46-764A7CF8BDBD}" srcId="{99B9DFAF-9180-443D-BD34-9B54D1EB4123}" destId="{3607A29E-633D-4512-A50A-8DBD48CDD129}" srcOrd="0" destOrd="0" parTransId="{76A80CB1-7E5C-470F-8AFB-99040D1E35A8}" sibTransId="{0B86AEA8-6309-4DBB-B3AC-3F040F0B846E}"/>
    <dgm:cxn modelId="{199E4658-5A59-4B94-ABF9-9C04BD51FE64}" srcId="{99B9DFAF-9180-443D-BD34-9B54D1EB4123}" destId="{F449FA78-24B7-4ED1-AD3F-FC7EEC757925}" srcOrd="2" destOrd="0" parTransId="{6BEB886C-6A2A-431D-B089-0FEE6A0AE63F}" sibTransId="{E48C2062-C989-4768-B689-B8FEDD793B94}"/>
    <dgm:cxn modelId="{38E82E7F-9225-4653-879D-C75A18D0FCE3}" type="presOf" srcId="{0310ECCC-1382-41DC-A5D7-509A981FD4B0}" destId="{22408CFB-822F-45E8-B39E-5B405BE378FA}" srcOrd="0" destOrd="0" presId="urn:microsoft.com/office/officeart/2005/8/layout/chevron2"/>
    <dgm:cxn modelId="{0E8DCB80-51C0-40B5-AD61-50E04A893324}" type="presOf" srcId="{F449FA78-24B7-4ED1-AD3F-FC7EEC757925}" destId="{6956799B-52D4-4FE8-973C-3EF116D65347}" srcOrd="0" destOrd="0" presId="urn:microsoft.com/office/officeart/2005/8/layout/chevron2"/>
    <dgm:cxn modelId="{228F8C82-BE2C-450F-8B5C-B9AD5370ACA4}" srcId="{F449FA78-24B7-4ED1-AD3F-FC7EEC757925}" destId="{B6924BFC-EABE-4535-9A97-ECF65D9AC416}" srcOrd="0" destOrd="0" parTransId="{2AD58F5C-F986-49E8-A7D2-62A985D62669}" sibTransId="{C67DAE8E-F5FD-4E87-A486-7CFDC7C35495}"/>
    <dgm:cxn modelId="{84E38485-894B-42A2-89AE-42ED819EA2D0}" type="presOf" srcId="{B6924BFC-EABE-4535-9A97-ECF65D9AC416}" destId="{0729DFF2-E3D1-415D-A11A-50EBBE88CE5D}" srcOrd="0" destOrd="0" presId="urn:microsoft.com/office/officeart/2005/8/layout/chevron2"/>
    <dgm:cxn modelId="{7ADB108F-DAB2-4768-97C0-DE28716AA073}" srcId="{99B9DFAF-9180-443D-BD34-9B54D1EB4123}" destId="{3BF0C620-7C86-424C-9A6A-4B3437D84BA8}" srcOrd="1" destOrd="0" parTransId="{AD87803D-B2AB-4DFF-9DFD-C4D9044B6FFC}" sibTransId="{406A5530-386E-412F-986D-93F9404EB4E4}"/>
    <dgm:cxn modelId="{B7EA1A91-90EC-40CC-AF0B-E8E2DF2DD46A}" type="presOf" srcId="{3BF0C620-7C86-424C-9A6A-4B3437D84BA8}" destId="{0B2CFA60-9D1A-49EC-8B8A-C1A5D124089E}" srcOrd="0" destOrd="0" presId="urn:microsoft.com/office/officeart/2005/8/layout/chevron2"/>
    <dgm:cxn modelId="{BBF5439F-DF28-4954-8F51-95F8F352451B}" srcId="{F449FA78-24B7-4ED1-AD3F-FC7EEC757925}" destId="{A985E2B0-3114-4136-9DC5-CCB15B924A3E}" srcOrd="1" destOrd="0" parTransId="{41B4D3EF-0E1E-4323-8A37-C76BA956089E}" sibTransId="{7F9886B0-9439-461A-8383-86AE734EF317}"/>
    <dgm:cxn modelId="{A877BBA2-7EE2-4550-B599-534F603E33B0}" type="presOf" srcId="{3607A29E-633D-4512-A50A-8DBD48CDD129}" destId="{F0BC646A-CEFA-4EDC-9DA3-BEAFA9947109}" srcOrd="0" destOrd="0" presId="urn:microsoft.com/office/officeart/2005/8/layout/chevron2"/>
    <dgm:cxn modelId="{1F761CA5-AC3F-4533-A039-CDB94893223F}" srcId="{3607A29E-633D-4512-A50A-8DBD48CDD129}" destId="{D9879350-A184-4396-B3C3-3DA3B2D328A0}" srcOrd="0" destOrd="0" parTransId="{7B69B905-847E-4456-B37E-8A44A9D6CBD3}" sibTransId="{ECAC0181-4107-4D7E-9094-3D6F0E97311B}"/>
    <dgm:cxn modelId="{4F87A1D7-F6CA-4CF1-80CB-90C840C68FA7}" type="presOf" srcId="{A985E2B0-3114-4136-9DC5-CCB15B924A3E}" destId="{0729DFF2-E3D1-415D-A11A-50EBBE88CE5D}" srcOrd="0" destOrd="1" presId="urn:microsoft.com/office/officeart/2005/8/layout/chevron2"/>
    <dgm:cxn modelId="{46CBA8D7-F960-41C1-8FC2-DD89535656C9}" type="presOf" srcId="{D9879350-A184-4396-B3C3-3DA3B2D328A0}" destId="{EE99DC24-8844-4986-A18B-2D276C3B8271}" srcOrd="0" destOrd="0" presId="urn:microsoft.com/office/officeart/2005/8/layout/chevron2"/>
    <dgm:cxn modelId="{1A1CF696-2B7E-427E-B60B-E065C8AED07F}" type="presParOf" srcId="{4B28AD21-A275-46D6-BD20-794405D208FB}" destId="{E8B60FC0-4016-4C12-B474-7CD9E43CAA1D}" srcOrd="0" destOrd="0" presId="urn:microsoft.com/office/officeart/2005/8/layout/chevron2"/>
    <dgm:cxn modelId="{A979EC8E-24C2-4B44-9C45-3357838EC1A7}" type="presParOf" srcId="{E8B60FC0-4016-4C12-B474-7CD9E43CAA1D}" destId="{F0BC646A-CEFA-4EDC-9DA3-BEAFA9947109}" srcOrd="0" destOrd="0" presId="urn:microsoft.com/office/officeart/2005/8/layout/chevron2"/>
    <dgm:cxn modelId="{1F29CA7E-6127-4E6B-93B9-93BBD9A695B2}" type="presParOf" srcId="{E8B60FC0-4016-4C12-B474-7CD9E43CAA1D}" destId="{EE99DC24-8844-4986-A18B-2D276C3B8271}" srcOrd="1" destOrd="0" presId="urn:microsoft.com/office/officeart/2005/8/layout/chevron2"/>
    <dgm:cxn modelId="{3FDA374D-CD0A-4739-AC7A-645EAAFA6EEB}" type="presParOf" srcId="{4B28AD21-A275-46D6-BD20-794405D208FB}" destId="{CBA26793-B4D0-453C-ACE1-8D455B50C559}" srcOrd="1" destOrd="0" presId="urn:microsoft.com/office/officeart/2005/8/layout/chevron2"/>
    <dgm:cxn modelId="{905D46B0-5855-4FCA-8034-58DFFC3E3817}" type="presParOf" srcId="{4B28AD21-A275-46D6-BD20-794405D208FB}" destId="{11F340C8-5133-467C-88DF-ABAE3BE7BA95}" srcOrd="2" destOrd="0" presId="urn:microsoft.com/office/officeart/2005/8/layout/chevron2"/>
    <dgm:cxn modelId="{24475220-EAAD-4EA9-94CC-83D339DC42D6}" type="presParOf" srcId="{11F340C8-5133-467C-88DF-ABAE3BE7BA95}" destId="{0B2CFA60-9D1A-49EC-8B8A-C1A5D124089E}" srcOrd="0" destOrd="0" presId="urn:microsoft.com/office/officeart/2005/8/layout/chevron2"/>
    <dgm:cxn modelId="{95C0C665-1EB3-4E0C-8BCA-B2C83C6F8229}" type="presParOf" srcId="{11F340C8-5133-467C-88DF-ABAE3BE7BA95}" destId="{22408CFB-822F-45E8-B39E-5B405BE378FA}" srcOrd="1" destOrd="0" presId="urn:microsoft.com/office/officeart/2005/8/layout/chevron2"/>
    <dgm:cxn modelId="{9EF7260F-9A5D-467C-A346-0018BD630A84}" type="presParOf" srcId="{4B28AD21-A275-46D6-BD20-794405D208FB}" destId="{3A51DCA8-6697-43F0-A89F-1733058383A2}" srcOrd="3" destOrd="0" presId="urn:microsoft.com/office/officeart/2005/8/layout/chevron2"/>
    <dgm:cxn modelId="{A4E33206-6776-4B38-8E31-2AF128CD61D0}" type="presParOf" srcId="{4B28AD21-A275-46D6-BD20-794405D208FB}" destId="{37BD202B-27AF-422D-A155-FF2DE4273E3E}" srcOrd="4" destOrd="0" presId="urn:microsoft.com/office/officeart/2005/8/layout/chevron2"/>
    <dgm:cxn modelId="{79E1F866-B56D-4636-AE87-C11A50C33323}" type="presParOf" srcId="{37BD202B-27AF-422D-A155-FF2DE4273E3E}" destId="{6956799B-52D4-4FE8-973C-3EF116D65347}" srcOrd="0" destOrd="0" presId="urn:microsoft.com/office/officeart/2005/8/layout/chevron2"/>
    <dgm:cxn modelId="{501E0068-D93E-409A-AE6F-36095AEEE1E4}" type="presParOf" srcId="{37BD202B-27AF-422D-A155-FF2DE4273E3E}" destId="{0729DFF2-E3D1-415D-A11A-50EBBE88CE5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5C1A733-A62A-4B8C-B269-327300F405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C651710-F3F1-4F98-851E-60480D6A3ECB}">
      <dgm:prSet phldrT="[Text]"/>
      <dgm:spPr/>
      <dgm:t>
        <a:bodyPr/>
        <a:lstStyle/>
        <a:p>
          <a:r>
            <a:rPr lang="en-US" dirty="0"/>
            <a:t>High Concealment</a:t>
          </a:r>
        </a:p>
      </dgm:t>
    </dgm:pt>
    <dgm:pt modelId="{021EBD68-A928-4315-9DB6-7A3BA58D979A}" type="parTrans" cxnId="{7DC36515-A1DC-4F24-ACD8-C7863948FD26}">
      <dgm:prSet/>
      <dgm:spPr/>
      <dgm:t>
        <a:bodyPr/>
        <a:lstStyle/>
        <a:p>
          <a:endParaRPr lang="en-US"/>
        </a:p>
      </dgm:t>
    </dgm:pt>
    <dgm:pt modelId="{6AFE7437-1622-4F1E-90B3-E383DAAC15C7}" type="sibTrans" cxnId="{7DC36515-A1DC-4F24-ACD8-C7863948FD26}">
      <dgm:prSet/>
      <dgm:spPr/>
      <dgm:t>
        <a:bodyPr/>
        <a:lstStyle/>
        <a:p>
          <a:endParaRPr lang="en-US"/>
        </a:p>
      </dgm:t>
    </dgm:pt>
    <dgm:pt modelId="{D2B579A8-DACE-4F46-8A3D-38958FBC80DF}">
      <dgm:prSet phldrT="[Text]"/>
      <dgm:spPr/>
      <dgm:t>
        <a:bodyPr/>
        <a:lstStyle/>
        <a:p>
          <a:r>
            <a:rPr lang="en-US" dirty="0"/>
            <a:t>No linkage, use transaction file</a:t>
          </a:r>
        </a:p>
      </dgm:t>
    </dgm:pt>
    <dgm:pt modelId="{311ADF97-A759-491D-972E-B99F6FA5D545}" type="parTrans" cxnId="{A3FA9E04-66EE-46E3-8602-DB6CA9337E3B}">
      <dgm:prSet/>
      <dgm:spPr/>
      <dgm:t>
        <a:bodyPr/>
        <a:lstStyle/>
        <a:p>
          <a:endParaRPr lang="en-US"/>
        </a:p>
      </dgm:t>
    </dgm:pt>
    <dgm:pt modelId="{F1094812-239E-4464-BCD6-B1D960F3A91F}" type="sibTrans" cxnId="{A3FA9E04-66EE-46E3-8602-DB6CA9337E3B}">
      <dgm:prSet/>
      <dgm:spPr/>
      <dgm:t>
        <a:bodyPr/>
        <a:lstStyle/>
        <a:p>
          <a:endParaRPr lang="en-US"/>
        </a:p>
      </dgm:t>
    </dgm:pt>
    <dgm:pt modelId="{F22D7798-BAC3-45A1-B4C3-28264AB93860}">
      <dgm:prSet phldrT="[Text]"/>
      <dgm:spPr/>
      <dgm:t>
        <a:bodyPr/>
        <a:lstStyle/>
        <a:p>
          <a:r>
            <a:rPr lang="en-US" dirty="0"/>
            <a:t>Medium Concealment</a:t>
          </a:r>
        </a:p>
      </dgm:t>
    </dgm:pt>
    <dgm:pt modelId="{588380D6-E433-46DE-9759-EA70FBD27F70}" type="parTrans" cxnId="{37DAE3C6-5C23-4606-94F0-88FE985CEEA5}">
      <dgm:prSet/>
      <dgm:spPr/>
      <dgm:t>
        <a:bodyPr/>
        <a:lstStyle/>
        <a:p>
          <a:endParaRPr lang="en-US"/>
        </a:p>
      </dgm:t>
    </dgm:pt>
    <dgm:pt modelId="{7F32D11D-CECE-4353-81F7-C48773BFE9C9}" type="sibTrans" cxnId="{37DAE3C6-5C23-4606-94F0-88FE985CEEA5}">
      <dgm:prSet/>
      <dgm:spPr/>
      <dgm:t>
        <a:bodyPr/>
        <a:lstStyle/>
        <a:p>
          <a:endParaRPr lang="en-US"/>
        </a:p>
      </dgm:t>
    </dgm:pt>
    <dgm:pt modelId="{3D3C7622-3E1C-4031-9ED2-53D95D8B6CBF}">
      <dgm:prSet phldrT="[Text]"/>
      <dgm:spPr/>
      <dgm:t>
        <a:bodyPr/>
        <a:lstStyle/>
        <a:p>
          <a:r>
            <a:rPr lang="en-US" dirty="0">
              <a:solidFill>
                <a:srgbClr val="000000"/>
              </a:solidFill>
              <a:latin typeface="Times New Roman" panose="02020603050405020304" pitchFamily="18" charset="0"/>
              <a:cs typeface="Times New Roman" panose="02020603050405020304" pitchFamily="18" charset="0"/>
            </a:rPr>
            <a:t>Limited linkage between employee and perpetrator</a:t>
          </a:r>
          <a:endParaRPr lang="en-US" dirty="0"/>
        </a:p>
      </dgm:t>
    </dgm:pt>
    <dgm:pt modelId="{4404E55F-0177-48C8-A29F-69BB4359A037}" type="parTrans" cxnId="{16DB78E2-9A21-4DB4-81A0-3B82EDA9752A}">
      <dgm:prSet/>
      <dgm:spPr/>
      <dgm:t>
        <a:bodyPr/>
        <a:lstStyle/>
        <a:p>
          <a:endParaRPr lang="en-US"/>
        </a:p>
      </dgm:t>
    </dgm:pt>
    <dgm:pt modelId="{AD7C2081-E61E-4B1B-87D0-0831BF573722}" type="sibTrans" cxnId="{16DB78E2-9A21-4DB4-81A0-3B82EDA9752A}">
      <dgm:prSet/>
      <dgm:spPr/>
      <dgm:t>
        <a:bodyPr/>
        <a:lstStyle/>
        <a:p>
          <a:endParaRPr lang="en-US"/>
        </a:p>
      </dgm:t>
    </dgm:pt>
    <dgm:pt modelId="{C48FF870-FB19-4E3A-9D3A-1CD0D66BBDAF}">
      <dgm:prSet phldrT="[Text]"/>
      <dgm:spPr/>
      <dgm:t>
        <a:bodyPr/>
        <a:lstStyle/>
        <a:p>
          <a:r>
            <a:rPr lang="en-US" dirty="0"/>
            <a:t>Low Concealment</a:t>
          </a:r>
        </a:p>
      </dgm:t>
    </dgm:pt>
    <dgm:pt modelId="{FA6C786D-A5F9-4FEE-B844-B6A89BAB823C}" type="parTrans" cxnId="{A2DF85ED-68B1-410F-8F04-A60620F2112F}">
      <dgm:prSet/>
      <dgm:spPr/>
      <dgm:t>
        <a:bodyPr/>
        <a:lstStyle/>
        <a:p>
          <a:endParaRPr lang="en-US"/>
        </a:p>
      </dgm:t>
    </dgm:pt>
    <dgm:pt modelId="{F9AAA4B9-6222-4837-ACC7-B91ADD4D9A2F}" type="sibTrans" cxnId="{A2DF85ED-68B1-410F-8F04-A60620F2112F}">
      <dgm:prSet/>
      <dgm:spPr/>
      <dgm:t>
        <a:bodyPr/>
        <a:lstStyle/>
        <a:p>
          <a:endParaRPr lang="en-US"/>
        </a:p>
      </dgm:t>
    </dgm:pt>
    <dgm:pt modelId="{38324873-DB1C-4A49-BCF0-45C13EA865FC}">
      <dgm:prSet phldrT="[Text]"/>
      <dgm:spPr/>
      <dgm:t>
        <a:bodyPr/>
        <a:lstStyle/>
        <a:p>
          <a:r>
            <a:rPr lang="en-US" dirty="0"/>
            <a:t>Linkage between employee and perpetrator</a:t>
          </a:r>
        </a:p>
      </dgm:t>
    </dgm:pt>
    <dgm:pt modelId="{35E56ADB-77C0-433C-9051-5A9654E7D9DA}" type="parTrans" cxnId="{3627DEE5-DD5B-44AB-A9B9-5CA76A5E1BF0}">
      <dgm:prSet/>
      <dgm:spPr/>
      <dgm:t>
        <a:bodyPr/>
        <a:lstStyle/>
        <a:p>
          <a:endParaRPr lang="en-US"/>
        </a:p>
      </dgm:t>
    </dgm:pt>
    <dgm:pt modelId="{EBEF71B3-869F-4027-AE21-BFBB5A3B9025}" type="sibTrans" cxnId="{3627DEE5-DD5B-44AB-A9B9-5CA76A5E1BF0}">
      <dgm:prSet/>
      <dgm:spPr/>
      <dgm:t>
        <a:bodyPr/>
        <a:lstStyle/>
        <a:p>
          <a:endParaRPr lang="en-US"/>
        </a:p>
      </dgm:t>
    </dgm:pt>
    <dgm:pt modelId="{F8A2A058-ADD2-47EB-A344-BFD3495CF13F}">
      <dgm:prSet/>
      <dgm:spPr/>
      <dgm:t>
        <a:bodyPr/>
        <a:lstStyle/>
        <a:p>
          <a:r>
            <a:rPr lang="en-US" dirty="0"/>
            <a:t>No match</a:t>
          </a:r>
        </a:p>
      </dgm:t>
    </dgm:pt>
    <dgm:pt modelId="{6D2284E5-814E-40D8-9C87-F57E1CCF1693}" type="parTrans" cxnId="{210792C1-FCE0-4C97-B98E-EF28D16200B4}">
      <dgm:prSet/>
      <dgm:spPr/>
      <dgm:t>
        <a:bodyPr/>
        <a:lstStyle/>
        <a:p>
          <a:endParaRPr lang="en-US"/>
        </a:p>
      </dgm:t>
    </dgm:pt>
    <dgm:pt modelId="{9B472419-83F3-46DC-B611-ADD8053351BA}" type="sibTrans" cxnId="{210792C1-FCE0-4C97-B98E-EF28D16200B4}">
      <dgm:prSet/>
      <dgm:spPr/>
      <dgm:t>
        <a:bodyPr/>
        <a:lstStyle/>
        <a:p>
          <a:endParaRPr lang="en-US"/>
        </a:p>
      </dgm:t>
    </dgm:pt>
    <dgm:pt modelId="{2B95591C-AE70-4187-B875-0B70C6B7508A}">
      <dgm:prSet/>
      <dgm:spPr/>
      <dgm:t>
        <a:bodyPr/>
        <a:lstStyle/>
        <a:p>
          <a:r>
            <a:rPr lang="en-US" dirty="0">
              <a:solidFill>
                <a:srgbClr val="000000"/>
              </a:solidFill>
              <a:latin typeface="Times New Roman" panose="02020603050405020304" pitchFamily="18" charset="0"/>
              <a:cs typeface="Times New Roman" panose="02020603050405020304" pitchFamily="18" charset="0"/>
            </a:rPr>
            <a:t>Close match</a:t>
          </a:r>
        </a:p>
      </dgm:t>
    </dgm:pt>
    <dgm:pt modelId="{B40E1C6D-FA2F-4356-9F51-C6F19C6997BE}" type="parTrans" cxnId="{29BCD7CB-E592-4205-8093-7657DAF37C8B}">
      <dgm:prSet/>
      <dgm:spPr/>
      <dgm:t>
        <a:bodyPr/>
        <a:lstStyle/>
        <a:p>
          <a:endParaRPr lang="en-US"/>
        </a:p>
      </dgm:t>
    </dgm:pt>
    <dgm:pt modelId="{5BE4D821-7E3F-40C6-9060-3CA9167D831F}" type="sibTrans" cxnId="{29BCD7CB-E592-4205-8093-7657DAF37C8B}">
      <dgm:prSet/>
      <dgm:spPr/>
      <dgm:t>
        <a:bodyPr/>
        <a:lstStyle/>
        <a:p>
          <a:endParaRPr lang="en-US"/>
        </a:p>
      </dgm:t>
    </dgm:pt>
    <dgm:pt modelId="{0A57729D-9D99-406C-8A4F-8A207A111A35}">
      <dgm:prSet/>
      <dgm:spPr/>
      <dgm:t>
        <a:bodyPr/>
        <a:lstStyle/>
        <a:p>
          <a:r>
            <a:rPr lang="en-US" dirty="0"/>
            <a:t>Exact match</a:t>
          </a:r>
        </a:p>
      </dgm:t>
    </dgm:pt>
    <dgm:pt modelId="{4F11247D-E610-49A7-9378-64D24D46AF77}" type="parTrans" cxnId="{74A2FC2B-B1C4-4A3F-8E45-7EC3A46DD313}">
      <dgm:prSet/>
      <dgm:spPr/>
      <dgm:t>
        <a:bodyPr/>
        <a:lstStyle/>
        <a:p>
          <a:endParaRPr lang="en-US"/>
        </a:p>
      </dgm:t>
    </dgm:pt>
    <dgm:pt modelId="{B0BD91D0-91F3-4652-B04D-F96CF4757219}" type="sibTrans" cxnId="{74A2FC2B-B1C4-4A3F-8E45-7EC3A46DD313}">
      <dgm:prSet/>
      <dgm:spPr/>
      <dgm:t>
        <a:bodyPr/>
        <a:lstStyle/>
        <a:p>
          <a:endParaRPr lang="en-US"/>
        </a:p>
      </dgm:t>
    </dgm:pt>
    <dgm:pt modelId="{ABF4E1DD-FE91-4F9D-BF47-1A29AC63B674}" type="pres">
      <dgm:prSet presAssocID="{95C1A733-A62A-4B8C-B269-327300F405A1}" presName="Name0" presStyleCnt="0">
        <dgm:presLayoutVars>
          <dgm:dir/>
          <dgm:animLvl val="lvl"/>
          <dgm:resizeHandles val="exact"/>
        </dgm:presLayoutVars>
      </dgm:prSet>
      <dgm:spPr/>
    </dgm:pt>
    <dgm:pt modelId="{24BAAC3F-5F18-4729-963F-8A69FA0B4CD5}" type="pres">
      <dgm:prSet presAssocID="{EC651710-F3F1-4F98-851E-60480D6A3ECB}" presName="linNode" presStyleCnt="0"/>
      <dgm:spPr/>
    </dgm:pt>
    <dgm:pt modelId="{C855CA62-84F1-4D14-959D-C47D8E085E35}" type="pres">
      <dgm:prSet presAssocID="{EC651710-F3F1-4F98-851E-60480D6A3ECB}" presName="parentText" presStyleLbl="node1" presStyleIdx="0" presStyleCnt="3">
        <dgm:presLayoutVars>
          <dgm:chMax val="1"/>
          <dgm:bulletEnabled val="1"/>
        </dgm:presLayoutVars>
      </dgm:prSet>
      <dgm:spPr/>
    </dgm:pt>
    <dgm:pt modelId="{8C45AE4E-8D5F-46A2-BFC2-403B50662004}" type="pres">
      <dgm:prSet presAssocID="{EC651710-F3F1-4F98-851E-60480D6A3ECB}" presName="descendantText" presStyleLbl="alignAccFollowNode1" presStyleIdx="0" presStyleCnt="3">
        <dgm:presLayoutVars>
          <dgm:bulletEnabled val="1"/>
        </dgm:presLayoutVars>
      </dgm:prSet>
      <dgm:spPr/>
    </dgm:pt>
    <dgm:pt modelId="{37865B1D-69DE-441D-B10A-5EAB7848BC8D}" type="pres">
      <dgm:prSet presAssocID="{6AFE7437-1622-4F1E-90B3-E383DAAC15C7}" presName="sp" presStyleCnt="0"/>
      <dgm:spPr/>
    </dgm:pt>
    <dgm:pt modelId="{8C8ED9A3-372C-4773-9194-1D56E51E0B2C}" type="pres">
      <dgm:prSet presAssocID="{F22D7798-BAC3-45A1-B4C3-28264AB93860}" presName="linNode" presStyleCnt="0"/>
      <dgm:spPr/>
    </dgm:pt>
    <dgm:pt modelId="{9710E4A9-54B7-42B1-BBAD-0D7EE94FE692}" type="pres">
      <dgm:prSet presAssocID="{F22D7798-BAC3-45A1-B4C3-28264AB93860}" presName="parentText" presStyleLbl="node1" presStyleIdx="1" presStyleCnt="3">
        <dgm:presLayoutVars>
          <dgm:chMax val="1"/>
          <dgm:bulletEnabled val="1"/>
        </dgm:presLayoutVars>
      </dgm:prSet>
      <dgm:spPr/>
    </dgm:pt>
    <dgm:pt modelId="{A2C2DCBB-D797-40A3-AFA0-56C6A5E6E24A}" type="pres">
      <dgm:prSet presAssocID="{F22D7798-BAC3-45A1-B4C3-28264AB93860}" presName="descendantText" presStyleLbl="alignAccFollowNode1" presStyleIdx="1" presStyleCnt="3" custLinFactNeighborX="-25" custLinFactNeighborY="3558">
        <dgm:presLayoutVars>
          <dgm:bulletEnabled val="1"/>
        </dgm:presLayoutVars>
      </dgm:prSet>
      <dgm:spPr/>
    </dgm:pt>
    <dgm:pt modelId="{BD9370BF-560C-4E18-9343-66DED641A326}" type="pres">
      <dgm:prSet presAssocID="{7F32D11D-CECE-4353-81F7-C48773BFE9C9}" presName="sp" presStyleCnt="0"/>
      <dgm:spPr/>
    </dgm:pt>
    <dgm:pt modelId="{BABC8657-29CF-4BB4-BC76-D5AC92138CF2}" type="pres">
      <dgm:prSet presAssocID="{C48FF870-FB19-4E3A-9D3A-1CD0D66BBDAF}" presName="linNode" presStyleCnt="0"/>
      <dgm:spPr/>
    </dgm:pt>
    <dgm:pt modelId="{3575F6DC-47F8-47E1-97A6-ACF81BBA076E}" type="pres">
      <dgm:prSet presAssocID="{C48FF870-FB19-4E3A-9D3A-1CD0D66BBDAF}" presName="parentText" presStyleLbl="node1" presStyleIdx="2" presStyleCnt="3">
        <dgm:presLayoutVars>
          <dgm:chMax val="1"/>
          <dgm:bulletEnabled val="1"/>
        </dgm:presLayoutVars>
      </dgm:prSet>
      <dgm:spPr/>
    </dgm:pt>
    <dgm:pt modelId="{A3F64696-4CB4-463F-A984-43E0EE7117A1}" type="pres">
      <dgm:prSet presAssocID="{C48FF870-FB19-4E3A-9D3A-1CD0D66BBDAF}" presName="descendantText" presStyleLbl="alignAccFollowNode1" presStyleIdx="2" presStyleCnt="3">
        <dgm:presLayoutVars>
          <dgm:bulletEnabled val="1"/>
        </dgm:presLayoutVars>
      </dgm:prSet>
      <dgm:spPr/>
    </dgm:pt>
  </dgm:ptLst>
  <dgm:cxnLst>
    <dgm:cxn modelId="{A3FA9E04-66EE-46E3-8602-DB6CA9337E3B}" srcId="{EC651710-F3F1-4F98-851E-60480D6A3ECB}" destId="{D2B579A8-DACE-4F46-8A3D-38958FBC80DF}" srcOrd="0" destOrd="0" parTransId="{311ADF97-A759-491D-972E-B99F6FA5D545}" sibTransId="{F1094812-239E-4464-BCD6-B1D960F3A91F}"/>
    <dgm:cxn modelId="{E176BB0B-410A-4BD8-92C1-4F3FEA444557}" type="presOf" srcId="{C48FF870-FB19-4E3A-9D3A-1CD0D66BBDAF}" destId="{3575F6DC-47F8-47E1-97A6-ACF81BBA076E}" srcOrd="0" destOrd="0" presId="urn:microsoft.com/office/officeart/2005/8/layout/vList5"/>
    <dgm:cxn modelId="{7DC36515-A1DC-4F24-ACD8-C7863948FD26}" srcId="{95C1A733-A62A-4B8C-B269-327300F405A1}" destId="{EC651710-F3F1-4F98-851E-60480D6A3ECB}" srcOrd="0" destOrd="0" parTransId="{021EBD68-A928-4315-9DB6-7A3BA58D979A}" sibTransId="{6AFE7437-1622-4F1E-90B3-E383DAAC15C7}"/>
    <dgm:cxn modelId="{72109222-CAC3-4A00-94BE-96D000CE119D}" type="presOf" srcId="{D2B579A8-DACE-4F46-8A3D-38958FBC80DF}" destId="{8C45AE4E-8D5F-46A2-BFC2-403B50662004}" srcOrd="0" destOrd="0" presId="urn:microsoft.com/office/officeart/2005/8/layout/vList5"/>
    <dgm:cxn modelId="{74A2FC2B-B1C4-4A3F-8E45-7EC3A46DD313}" srcId="{C48FF870-FB19-4E3A-9D3A-1CD0D66BBDAF}" destId="{0A57729D-9D99-406C-8A4F-8A207A111A35}" srcOrd="1" destOrd="0" parTransId="{4F11247D-E610-49A7-9378-64D24D46AF77}" sibTransId="{B0BD91D0-91F3-4652-B04D-F96CF4757219}"/>
    <dgm:cxn modelId="{1B51FE3B-2845-407C-B7E2-1E99669421E1}" type="presOf" srcId="{EC651710-F3F1-4F98-851E-60480D6A3ECB}" destId="{C855CA62-84F1-4D14-959D-C47D8E085E35}" srcOrd="0" destOrd="0" presId="urn:microsoft.com/office/officeart/2005/8/layout/vList5"/>
    <dgm:cxn modelId="{A00E515B-D78C-456B-B128-7164916B3391}" type="presOf" srcId="{F22D7798-BAC3-45A1-B4C3-28264AB93860}" destId="{9710E4A9-54B7-42B1-BBAD-0D7EE94FE692}" srcOrd="0" destOrd="0" presId="urn:microsoft.com/office/officeart/2005/8/layout/vList5"/>
    <dgm:cxn modelId="{1A97B66F-FFDA-4F01-B626-A9EEF06CB742}" type="presOf" srcId="{3D3C7622-3E1C-4031-9ED2-53D95D8B6CBF}" destId="{A2C2DCBB-D797-40A3-AFA0-56C6A5E6E24A}" srcOrd="0" destOrd="0" presId="urn:microsoft.com/office/officeart/2005/8/layout/vList5"/>
    <dgm:cxn modelId="{182B7971-5031-462C-A830-CC95CFB73CA0}" type="presOf" srcId="{95C1A733-A62A-4B8C-B269-327300F405A1}" destId="{ABF4E1DD-FE91-4F9D-BF47-1A29AC63B674}" srcOrd="0" destOrd="0" presId="urn:microsoft.com/office/officeart/2005/8/layout/vList5"/>
    <dgm:cxn modelId="{73522898-85BA-4EBE-90EC-D804D48CABB0}" type="presOf" srcId="{2B95591C-AE70-4187-B875-0B70C6B7508A}" destId="{A2C2DCBB-D797-40A3-AFA0-56C6A5E6E24A}" srcOrd="0" destOrd="1" presId="urn:microsoft.com/office/officeart/2005/8/layout/vList5"/>
    <dgm:cxn modelId="{8F4DB3AE-5CF5-4BCE-8816-4A45DEE56C2D}" type="presOf" srcId="{0A57729D-9D99-406C-8A4F-8A207A111A35}" destId="{A3F64696-4CB4-463F-A984-43E0EE7117A1}" srcOrd="0" destOrd="1" presId="urn:microsoft.com/office/officeart/2005/8/layout/vList5"/>
    <dgm:cxn modelId="{210792C1-FCE0-4C97-B98E-EF28D16200B4}" srcId="{EC651710-F3F1-4F98-851E-60480D6A3ECB}" destId="{F8A2A058-ADD2-47EB-A344-BFD3495CF13F}" srcOrd="1" destOrd="0" parTransId="{6D2284E5-814E-40D8-9C87-F57E1CCF1693}" sibTransId="{9B472419-83F3-46DC-B611-ADD8053351BA}"/>
    <dgm:cxn modelId="{37DAE3C6-5C23-4606-94F0-88FE985CEEA5}" srcId="{95C1A733-A62A-4B8C-B269-327300F405A1}" destId="{F22D7798-BAC3-45A1-B4C3-28264AB93860}" srcOrd="1" destOrd="0" parTransId="{588380D6-E433-46DE-9759-EA70FBD27F70}" sibTransId="{7F32D11D-CECE-4353-81F7-C48773BFE9C9}"/>
    <dgm:cxn modelId="{29BCD7CB-E592-4205-8093-7657DAF37C8B}" srcId="{F22D7798-BAC3-45A1-B4C3-28264AB93860}" destId="{2B95591C-AE70-4187-B875-0B70C6B7508A}" srcOrd="1" destOrd="0" parTransId="{B40E1C6D-FA2F-4356-9F51-C6F19C6997BE}" sibTransId="{5BE4D821-7E3F-40C6-9060-3CA9167D831F}"/>
    <dgm:cxn modelId="{E3450CDD-70F9-4D12-AA78-88F1A500BE67}" type="presOf" srcId="{F8A2A058-ADD2-47EB-A344-BFD3495CF13F}" destId="{8C45AE4E-8D5F-46A2-BFC2-403B50662004}" srcOrd="0" destOrd="1" presId="urn:microsoft.com/office/officeart/2005/8/layout/vList5"/>
    <dgm:cxn modelId="{16DB78E2-9A21-4DB4-81A0-3B82EDA9752A}" srcId="{F22D7798-BAC3-45A1-B4C3-28264AB93860}" destId="{3D3C7622-3E1C-4031-9ED2-53D95D8B6CBF}" srcOrd="0" destOrd="0" parTransId="{4404E55F-0177-48C8-A29F-69BB4359A037}" sibTransId="{AD7C2081-E61E-4B1B-87D0-0831BF573722}"/>
    <dgm:cxn modelId="{3627DEE5-DD5B-44AB-A9B9-5CA76A5E1BF0}" srcId="{C48FF870-FB19-4E3A-9D3A-1CD0D66BBDAF}" destId="{38324873-DB1C-4A49-BCF0-45C13EA865FC}" srcOrd="0" destOrd="0" parTransId="{35E56ADB-77C0-433C-9051-5A9654E7D9DA}" sibTransId="{EBEF71B3-869F-4027-AE21-BFBB5A3B9025}"/>
    <dgm:cxn modelId="{582DF4EA-6FD9-43C6-ABE6-A8FEBFBE73A6}" type="presOf" srcId="{38324873-DB1C-4A49-BCF0-45C13EA865FC}" destId="{A3F64696-4CB4-463F-A984-43E0EE7117A1}" srcOrd="0" destOrd="0" presId="urn:microsoft.com/office/officeart/2005/8/layout/vList5"/>
    <dgm:cxn modelId="{A2DF85ED-68B1-410F-8F04-A60620F2112F}" srcId="{95C1A733-A62A-4B8C-B269-327300F405A1}" destId="{C48FF870-FB19-4E3A-9D3A-1CD0D66BBDAF}" srcOrd="2" destOrd="0" parTransId="{FA6C786D-A5F9-4FEE-B844-B6A89BAB823C}" sibTransId="{F9AAA4B9-6222-4837-ACC7-B91ADD4D9A2F}"/>
    <dgm:cxn modelId="{3CD1E8F0-A054-4A1A-A2E1-D768CD038B09}" type="presParOf" srcId="{ABF4E1DD-FE91-4F9D-BF47-1A29AC63B674}" destId="{24BAAC3F-5F18-4729-963F-8A69FA0B4CD5}" srcOrd="0" destOrd="0" presId="urn:microsoft.com/office/officeart/2005/8/layout/vList5"/>
    <dgm:cxn modelId="{F3032FCC-A5FA-4A2F-B892-307D4ADFB4EF}" type="presParOf" srcId="{24BAAC3F-5F18-4729-963F-8A69FA0B4CD5}" destId="{C855CA62-84F1-4D14-959D-C47D8E085E35}" srcOrd="0" destOrd="0" presId="urn:microsoft.com/office/officeart/2005/8/layout/vList5"/>
    <dgm:cxn modelId="{1FE6B1B8-7EE9-49BB-B30D-8C8BB66F3334}" type="presParOf" srcId="{24BAAC3F-5F18-4729-963F-8A69FA0B4CD5}" destId="{8C45AE4E-8D5F-46A2-BFC2-403B50662004}" srcOrd="1" destOrd="0" presId="urn:microsoft.com/office/officeart/2005/8/layout/vList5"/>
    <dgm:cxn modelId="{30F1CCBF-9B02-4313-BE24-655C4E8165DE}" type="presParOf" srcId="{ABF4E1DD-FE91-4F9D-BF47-1A29AC63B674}" destId="{37865B1D-69DE-441D-B10A-5EAB7848BC8D}" srcOrd="1" destOrd="0" presId="urn:microsoft.com/office/officeart/2005/8/layout/vList5"/>
    <dgm:cxn modelId="{0BA2A2D3-3237-4FC0-BF8D-5A6391D97970}" type="presParOf" srcId="{ABF4E1DD-FE91-4F9D-BF47-1A29AC63B674}" destId="{8C8ED9A3-372C-4773-9194-1D56E51E0B2C}" srcOrd="2" destOrd="0" presId="urn:microsoft.com/office/officeart/2005/8/layout/vList5"/>
    <dgm:cxn modelId="{311B702C-F761-4AAC-A664-3D08B476C7A9}" type="presParOf" srcId="{8C8ED9A3-372C-4773-9194-1D56E51E0B2C}" destId="{9710E4A9-54B7-42B1-BBAD-0D7EE94FE692}" srcOrd="0" destOrd="0" presId="urn:microsoft.com/office/officeart/2005/8/layout/vList5"/>
    <dgm:cxn modelId="{E2835C02-2D07-4328-A778-1335CA0A3DAB}" type="presParOf" srcId="{8C8ED9A3-372C-4773-9194-1D56E51E0B2C}" destId="{A2C2DCBB-D797-40A3-AFA0-56C6A5E6E24A}" srcOrd="1" destOrd="0" presId="urn:microsoft.com/office/officeart/2005/8/layout/vList5"/>
    <dgm:cxn modelId="{6669B7B3-34EC-4FDC-A0B0-82013CBB1AE7}" type="presParOf" srcId="{ABF4E1DD-FE91-4F9D-BF47-1A29AC63B674}" destId="{BD9370BF-560C-4E18-9343-66DED641A326}" srcOrd="3" destOrd="0" presId="urn:microsoft.com/office/officeart/2005/8/layout/vList5"/>
    <dgm:cxn modelId="{1CA05820-2C46-4650-A971-951B84A1AF68}" type="presParOf" srcId="{ABF4E1DD-FE91-4F9D-BF47-1A29AC63B674}" destId="{BABC8657-29CF-4BB4-BC76-D5AC92138CF2}" srcOrd="4" destOrd="0" presId="urn:microsoft.com/office/officeart/2005/8/layout/vList5"/>
    <dgm:cxn modelId="{18B63908-86CD-415D-A061-52FA0F0FE90F}" type="presParOf" srcId="{BABC8657-29CF-4BB4-BC76-D5AC92138CF2}" destId="{3575F6DC-47F8-47E1-97A6-ACF81BBA076E}" srcOrd="0" destOrd="0" presId="urn:microsoft.com/office/officeart/2005/8/layout/vList5"/>
    <dgm:cxn modelId="{0F42A83C-7816-475D-9F78-2943539E4E96}" type="presParOf" srcId="{BABC8657-29CF-4BB4-BC76-D5AC92138CF2}" destId="{A3F64696-4CB4-463F-A984-43E0EE7117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7186896-238C-420B-B490-E2649CC7C6D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E351D3-685F-41B2-8A7C-C94541A611C9}">
      <dgm:prSet phldrT="[Text]" custT="1"/>
      <dgm:spPr/>
      <dgm:t>
        <a:bodyPr/>
        <a:lstStyle/>
        <a:p>
          <a:endParaRPr lang="en-US" sz="1900" dirty="0"/>
        </a:p>
        <a:p>
          <a:r>
            <a:rPr lang="en-US" sz="3200" dirty="0"/>
            <a:t>High </a:t>
          </a:r>
        </a:p>
        <a:p>
          <a:r>
            <a:rPr lang="en-US" sz="3200" dirty="0"/>
            <a:t>Concealment</a:t>
          </a:r>
        </a:p>
        <a:p>
          <a:endParaRPr lang="en-US" sz="1900" dirty="0"/>
        </a:p>
      </dgm:t>
    </dgm:pt>
    <dgm:pt modelId="{404D0492-9F3F-4BE8-896F-5116E7FC83B9}" type="parTrans" cxnId="{044D35A3-08B3-4C10-9735-F956137B22E3}">
      <dgm:prSet/>
      <dgm:spPr/>
      <dgm:t>
        <a:bodyPr/>
        <a:lstStyle/>
        <a:p>
          <a:endParaRPr lang="en-US"/>
        </a:p>
      </dgm:t>
    </dgm:pt>
    <dgm:pt modelId="{F8549D26-D3BA-4CC2-A238-F7E79A6DC5D2}" type="sibTrans" cxnId="{044D35A3-08B3-4C10-9735-F956137B22E3}">
      <dgm:prSet/>
      <dgm:spPr/>
      <dgm:t>
        <a:bodyPr/>
        <a:lstStyle/>
        <a:p>
          <a:endParaRPr lang="en-US"/>
        </a:p>
      </dgm:t>
    </dgm:pt>
    <dgm:pt modelId="{61B93552-B21B-401D-A280-EAB2CA1B2780}">
      <dgm:prSet phldrT="[Text]"/>
      <dgm:spPr/>
      <dgm:t>
        <a:bodyPr/>
        <a:lstStyle/>
        <a:p>
          <a:r>
            <a:rPr lang="en-US" dirty="0">
              <a:latin typeface="Times New Roman" panose="02020603050405020304" pitchFamily="18" charset="0"/>
              <a:cs typeface="Times New Roman" panose="02020603050405020304" pitchFamily="18" charset="0"/>
            </a:rPr>
            <a:t>Exact match</a:t>
          </a:r>
        </a:p>
      </dgm:t>
    </dgm:pt>
    <dgm:pt modelId="{DF6062AB-3AC6-4F0C-BB95-F3951F444086}" type="parTrans" cxnId="{82BE6ADB-07FE-4676-BCC1-E8B61316C430}">
      <dgm:prSet/>
      <dgm:spPr/>
      <dgm:t>
        <a:bodyPr/>
        <a:lstStyle/>
        <a:p>
          <a:endParaRPr lang="en-US"/>
        </a:p>
      </dgm:t>
    </dgm:pt>
    <dgm:pt modelId="{40C67F70-05AF-471F-9CB6-DA5EA421B68B}" type="sibTrans" cxnId="{82BE6ADB-07FE-4676-BCC1-E8B61316C430}">
      <dgm:prSet/>
      <dgm:spPr/>
      <dgm:t>
        <a:bodyPr/>
        <a:lstStyle/>
        <a:p>
          <a:endParaRPr lang="en-US"/>
        </a:p>
      </dgm:t>
    </dgm:pt>
    <dgm:pt modelId="{E4620B60-D3C9-480E-A03D-6AF329679A40}">
      <dgm:prSet phldrT="[Text]"/>
      <dgm:spPr/>
      <dgm:t>
        <a:bodyPr/>
        <a:lstStyle/>
        <a:p>
          <a:r>
            <a:rPr lang="en-US" dirty="0">
              <a:latin typeface="Times New Roman" panose="02020603050405020304" pitchFamily="18" charset="0"/>
              <a:cs typeface="Times New Roman" panose="02020603050405020304" pitchFamily="18" charset="0"/>
            </a:rPr>
            <a:t>Same bank and same account number</a:t>
          </a:r>
        </a:p>
      </dgm:t>
    </dgm:pt>
    <dgm:pt modelId="{7D6CA348-BD8C-4BF8-928E-E9E445E8AFEA}" type="sibTrans" cxnId="{E50B4421-9029-40BE-9E9C-487AFD49B1DB}">
      <dgm:prSet/>
      <dgm:spPr/>
      <dgm:t>
        <a:bodyPr/>
        <a:lstStyle/>
        <a:p>
          <a:endParaRPr lang="en-US"/>
        </a:p>
      </dgm:t>
    </dgm:pt>
    <dgm:pt modelId="{448FC887-CC28-46FC-BAA9-FF21BF27ED22}" type="parTrans" cxnId="{E50B4421-9029-40BE-9E9C-487AFD49B1DB}">
      <dgm:prSet/>
      <dgm:spPr/>
      <dgm:t>
        <a:bodyPr/>
        <a:lstStyle/>
        <a:p>
          <a:endParaRPr lang="en-US"/>
        </a:p>
      </dgm:t>
    </dgm:pt>
    <dgm:pt modelId="{7E7C41B7-941E-4766-A670-582FFDD42400}">
      <dgm:prSet phldrT="[Text]" custT="1"/>
      <dgm:spPr/>
      <dgm:t>
        <a:bodyPr/>
        <a:lstStyle/>
        <a:p>
          <a:r>
            <a:rPr lang="en-US" sz="3200" dirty="0"/>
            <a:t>Low </a:t>
          </a:r>
        </a:p>
        <a:p>
          <a:r>
            <a:rPr lang="en-US" sz="3200" dirty="0"/>
            <a:t>Concealment</a:t>
          </a:r>
        </a:p>
      </dgm:t>
    </dgm:pt>
    <dgm:pt modelId="{00C864EA-A347-48B3-ACE4-14E51320C743}" type="sibTrans" cxnId="{0955CBDA-7D22-4A22-97C8-C413927C04F6}">
      <dgm:prSet/>
      <dgm:spPr/>
      <dgm:t>
        <a:bodyPr/>
        <a:lstStyle/>
        <a:p>
          <a:endParaRPr lang="en-US"/>
        </a:p>
      </dgm:t>
    </dgm:pt>
    <dgm:pt modelId="{502C5468-D351-4607-84A6-6CC46C6A70C2}" type="parTrans" cxnId="{0955CBDA-7D22-4A22-97C8-C413927C04F6}">
      <dgm:prSet/>
      <dgm:spPr/>
      <dgm:t>
        <a:bodyPr/>
        <a:lstStyle/>
        <a:p>
          <a:endParaRPr lang="en-US"/>
        </a:p>
      </dgm:t>
    </dgm:pt>
    <dgm:pt modelId="{6A56DC28-4019-4B43-B3FF-846433074FF1}">
      <dgm:prSet phldrT="[Text]"/>
      <dgm:spPr/>
      <dgm:t>
        <a:bodyPr/>
        <a:lstStyle/>
        <a:p>
          <a:r>
            <a:rPr lang="en-US" dirty="0">
              <a:latin typeface="Times New Roman" panose="02020603050405020304" pitchFamily="18" charset="0"/>
              <a:cs typeface="Times New Roman" panose="02020603050405020304" pitchFamily="18" charset="0"/>
            </a:rPr>
            <a:t>Close match</a:t>
          </a:r>
        </a:p>
      </dgm:t>
    </dgm:pt>
    <dgm:pt modelId="{93E7646B-877B-47C5-BC1D-0AD344A21DDF}" type="sibTrans" cxnId="{C70D7F7F-E166-4A95-8254-27B2F3299DB1}">
      <dgm:prSet/>
      <dgm:spPr/>
      <dgm:t>
        <a:bodyPr/>
        <a:lstStyle/>
        <a:p>
          <a:endParaRPr lang="en-US"/>
        </a:p>
      </dgm:t>
    </dgm:pt>
    <dgm:pt modelId="{CF016F09-5781-4396-A6A3-5B3EFBD5D169}" type="parTrans" cxnId="{C70D7F7F-E166-4A95-8254-27B2F3299DB1}">
      <dgm:prSet/>
      <dgm:spPr/>
      <dgm:t>
        <a:bodyPr/>
        <a:lstStyle/>
        <a:p>
          <a:endParaRPr lang="en-US"/>
        </a:p>
      </dgm:t>
    </dgm:pt>
    <dgm:pt modelId="{5D08EDB0-F185-43B4-A25D-31F4F372FF40}">
      <dgm:prSet phldrT="[Text]"/>
      <dgm:spPr/>
      <dgm:t>
        <a:bodyPr/>
        <a:lstStyle/>
        <a:p>
          <a:r>
            <a:rPr lang="en-US" dirty="0">
              <a:latin typeface="Times New Roman" panose="02020603050405020304" pitchFamily="18" charset="0"/>
              <a:cs typeface="Times New Roman" panose="02020603050405020304" pitchFamily="18" charset="0"/>
            </a:rPr>
            <a:t>Same bank, different account number</a:t>
          </a:r>
        </a:p>
      </dgm:t>
    </dgm:pt>
    <dgm:pt modelId="{E9407215-C687-4BEF-AFBA-22EC0A182855}" type="sibTrans" cxnId="{69B09C0E-1874-4563-A377-4BECF2721804}">
      <dgm:prSet/>
      <dgm:spPr/>
      <dgm:t>
        <a:bodyPr/>
        <a:lstStyle/>
        <a:p>
          <a:endParaRPr lang="en-US"/>
        </a:p>
      </dgm:t>
    </dgm:pt>
    <dgm:pt modelId="{EF5354C7-BA54-499A-A926-DD7D47381F04}" type="parTrans" cxnId="{69B09C0E-1874-4563-A377-4BECF2721804}">
      <dgm:prSet/>
      <dgm:spPr/>
      <dgm:t>
        <a:bodyPr/>
        <a:lstStyle/>
        <a:p>
          <a:endParaRPr lang="en-US"/>
        </a:p>
      </dgm:t>
    </dgm:pt>
    <dgm:pt modelId="{CE1AAE8F-ADF2-4FDE-BA62-E1BEF5722995}">
      <dgm:prSet phldrT="[Text]" custT="1"/>
      <dgm:spPr/>
      <dgm:t>
        <a:bodyPr/>
        <a:lstStyle/>
        <a:p>
          <a:r>
            <a:rPr lang="en-US" sz="3200" dirty="0"/>
            <a:t>Medium Concealment</a:t>
          </a:r>
        </a:p>
      </dgm:t>
    </dgm:pt>
    <dgm:pt modelId="{AE88EA3F-B59E-44FF-AC4F-F8ABB538896D}" type="sibTrans" cxnId="{428E3EE8-1699-4662-BE7E-2809C7E95B49}">
      <dgm:prSet/>
      <dgm:spPr/>
      <dgm:t>
        <a:bodyPr/>
        <a:lstStyle/>
        <a:p>
          <a:endParaRPr lang="en-US"/>
        </a:p>
      </dgm:t>
    </dgm:pt>
    <dgm:pt modelId="{586844B1-1729-4F73-A6BA-052714F1C50A}" type="parTrans" cxnId="{428E3EE8-1699-4662-BE7E-2809C7E95B49}">
      <dgm:prSet/>
      <dgm:spPr/>
      <dgm:t>
        <a:bodyPr/>
        <a:lstStyle/>
        <a:p>
          <a:endParaRPr lang="en-US"/>
        </a:p>
      </dgm:t>
    </dgm:pt>
    <dgm:pt modelId="{35C6C30B-F09E-4A65-8029-737BAF52E9A1}">
      <dgm:prSet phldrT="[Text]"/>
      <dgm:spPr/>
      <dgm:t>
        <a:bodyPr/>
        <a:lstStyle/>
        <a:p>
          <a:r>
            <a:rPr lang="en-US" dirty="0">
              <a:latin typeface="Times New Roman" panose="02020603050405020304" pitchFamily="18" charset="0"/>
              <a:cs typeface="Times New Roman" panose="02020603050405020304" pitchFamily="18" charset="0"/>
            </a:rPr>
            <a:t>No match</a:t>
          </a:r>
        </a:p>
      </dgm:t>
    </dgm:pt>
    <dgm:pt modelId="{1C02C211-1466-4868-8F31-6A56B50D07F9}" type="sibTrans" cxnId="{4581699D-168F-41EA-883E-CBE4D4A3A0DD}">
      <dgm:prSet/>
      <dgm:spPr/>
      <dgm:t>
        <a:bodyPr/>
        <a:lstStyle/>
        <a:p>
          <a:endParaRPr lang="en-US"/>
        </a:p>
      </dgm:t>
    </dgm:pt>
    <dgm:pt modelId="{0BCCACEF-C04B-4CB4-B4E7-5079CB7E1723}" type="parTrans" cxnId="{4581699D-168F-41EA-883E-CBE4D4A3A0DD}">
      <dgm:prSet/>
      <dgm:spPr/>
      <dgm:t>
        <a:bodyPr/>
        <a:lstStyle/>
        <a:p>
          <a:endParaRPr lang="en-US"/>
        </a:p>
      </dgm:t>
    </dgm:pt>
    <dgm:pt modelId="{6F72A203-2E76-4B36-B8AE-9BDB0EB907B9}">
      <dgm:prSet phldrT="[Text]"/>
      <dgm:spPr/>
      <dgm:t>
        <a:bodyPr/>
        <a:lstStyle/>
        <a:p>
          <a:r>
            <a:rPr lang="en-US" dirty="0">
              <a:latin typeface="Times New Roman" panose="02020603050405020304" pitchFamily="18" charset="0"/>
              <a:cs typeface="Times New Roman" panose="02020603050405020304" pitchFamily="18" charset="0"/>
            </a:rPr>
            <a:t>Different bank</a:t>
          </a:r>
        </a:p>
      </dgm:t>
    </dgm:pt>
    <dgm:pt modelId="{D3BEF8A1-79D6-4F05-A44B-6562064E2247}" type="sibTrans" cxnId="{C48AF4CA-D731-475E-8883-F364BB603894}">
      <dgm:prSet/>
      <dgm:spPr/>
      <dgm:t>
        <a:bodyPr/>
        <a:lstStyle/>
        <a:p>
          <a:endParaRPr lang="en-US"/>
        </a:p>
      </dgm:t>
    </dgm:pt>
    <dgm:pt modelId="{8B9BBF95-632D-4A05-8AE3-587D90D380D5}" type="parTrans" cxnId="{C48AF4CA-D731-475E-8883-F364BB603894}">
      <dgm:prSet/>
      <dgm:spPr/>
      <dgm:t>
        <a:bodyPr/>
        <a:lstStyle/>
        <a:p>
          <a:endParaRPr lang="en-US"/>
        </a:p>
      </dgm:t>
    </dgm:pt>
    <dgm:pt modelId="{776E1B45-CDB1-489D-919C-02D0DFCA811C}" type="pres">
      <dgm:prSet presAssocID="{97186896-238C-420B-B490-E2649CC7C6D4}" presName="Name0" presStyleCnt="0">
        <dgm:presLayoutVars>
          <dgm:dir/>
          <dgm:animLvl val="lvl"/>
          <dgm:resizeHandles val="exact"/>
        </dgm:presLayoutVars>
      </dgm:prSet>
      <dgm:spPr/>
    </dgm:pt>
    <dgm:pt modelId="{1F1928A1-28A7-40ED-840E-9F247273309F}" type="pres">
      <dgm:prSet presAssocID="{FBE351D3-685F-41B2-8A7C-C94541A611C9}" presName="linNode" presStyleCnt="0"/>
      <dgm:spPr/>
    </dgm:pt>
    <dgm:pt modelId="{DC5207E7-529C-4715-B8B4-B11CF2B186DD}" type="pres">
      <dgm:prSet presAssocID="{FBE351D3-685F-41B2-8A7C-C94541A611C9}" presName="parentText" presStyleLbl="node1" presStyleIdx="0" presStyleCnt="3">
        <dgm:presLayoutVars>
          <dgm:chMax val="1"/>
          <dgm:bulletEnabled val="1"/>
        </dgm:presLayoutVars>
      </dgm:prSet>
      <dgm:spPr/>
    </dgm:pt>
    <dgm:pt modelId="{2D97947D-2934-49EF-911E-B9BA0E308983}" type="pres">
      <dgm:prSet presAssocID="{FBE351D3-685F-41B2-8A7C-C94541A611C9}" presName="descendantText" presStyleLbl="alignAccFollowNode1" presStyleIdx="0" presStyleCnt="3">
        <dgm:presLayoutVars>
          <dgm:bulletEnabled val="1"/>
        </dgm:presLayoutVars>
      </dgm:prSet>
      <dgm:spPr/>
    </dgm:pt>
    <dgm:pt modelId="{D9D6BCC4-B56E-4198-B517-6498A9859AAC}" type="pres">
      <dgm:prSet presAssocID="{F8549D26-D3BA-4CC2-A238-F7E79A6DC5D2}" presName="sp" presStyleCnt="0"/>
      <dgm:spPr/>
    </dgm:pt>
    <dgm:pt modelId="{47500863-1AA0-40A4-8382-62882A87EE7E}" type="pres">
      <dgm:prSet presAssocID="{CE1AAE8F-ADF2-4FDE-BA62-E1BEF5722995}" presName="linNode" presStyleCnt="0"/>
      <dgm:spPr/>
    </dgm:pt>
    <dgm:pt modelId="{62728AE9-3717-4788-BDEB-7A5C37E3FC51}" type="pres">
      <dgm:prSet presAssocID="{CE1AAE8F-ADF2-4FDE-BA62-E1BEF5722995}" presName="parentText" presStyleLbl="node1" presStyleIdx="1" presStyleCnt="3">
        <dgm:presLayoutVars>
          <dgm:chMax val="1"/>
          <dgm:bulletEnabled val="1"/>
        </dgm:presLayoutVars>
      </dgm:prSet>
      <dgm:spPr/>
    </dgm:pt>
    <dgm:pt modelId="{505A670F-2E11-4C63-8E0D-FC26DD70746A}" type="pres">
      <dgm:prSet presAssocID="{CE1AAE8F-ADF2-4FDE-BA62-E1BEF5722995}" presName="descendantText" presStyleLbl="alignAccFollowNode1" presStyleIdx="1" presStyleCnt="3">
        <dgm:presLayoutVars>
          <dgm:bulletEnabled val="1"/>
        </dgm:presLayoutVars>
      </dgm:prSet>
      <dgm:spPr/>
    </dgm:pt>
    <dgm:pt modelId="{57551EDF-AB7A-4F62-8842-EB0008467F0E}" type="pres">
      <dgm:prSet presAssocID="{AE88EA3F-B59E-44FF-AC4F-F8ABB538896D}" presName="sp" presStyleCnt="0"/>
      <dgm:spPr/>
    </dgm:pt>
    <dgm:pt modelId="{F29D9716-292C-4CAE-B3D9-6323CA7F5BEA}" type="pres">
      <dgm:prSet presAssocID="{7E7C41B7-941E-4766-A670-582FFDD42400}" presName="linNode" presStyleCnt="0"/>
      <dgm:spPr/>
    </dgm:pt>
    <dgm:pt modelId="{AA34B1A5-FCB3-45F1-80EA-B4DFEEFFFC1B}" type="pres">
      <dgm:prSet presAssocID="{7E7C41B7-941E-4766-A670-582FFDD42400}" presName="parentText" presStyleLbl="node1" presStyleIdx="2" presStyleCnt="3">
        <dgm:presLayoutVars>
          <dgm:chMax val="1"/>
          <dgm:bulletEnabled val="1"/>
        </dgm:presLayoutVars>
      </dgm:prSet>
      <dgm:spPr/>
    </dgm:pt>
    <dgm:pt modelId="{39E586B9-4838-470F-BBB2-ED00815FE6E1}" type="pres">
      <dgm:prSet presAssocID="{7E7C41B7-941E-4766-A670-582FFDD42400}" presName="descendantText" presStyleLbl="alignAccFollowNode1" presStyleIdx="2" presStyleCnt="3">
        <dgm:presLayoutVars>
          <dgm:bulletEnabled val="1"/>
        </dgm:presLayoutVars>
      </dgm:prSet>
      <dgm:spPr/>
    </dgm:pt>
  </dgm:ptLst>
  <dgm:cxnLst>
    <dgm:cxn modelId="{69B09C0E-1874-4563-A377-4BECF2721804}" srcId="{CE1AAE8F-ADF2-4FDE-BA62-E1BEF5722995}" destId="{5D08EDB0-F185-43B4-A25D-31F4F372FF40}" srcOrd="0" destOrd="0" parTransId="{EF5354C7-BA54-499A-A926-DD7D47381F04}" sibTransId="{E9407215-C687-4BEF-AFBA-22EC0A182855}"/>
    <dgm:cxn modelId="{54F9F51B-2013-44FD-AF9E-0972BB24393E}" type="presOf" srcId="{5D08EDB0-F185-43B4-A25D-31F4F372FF40}" destId="{505A670F-2E11-4C63-8E0D-FC26DD70746A}" srcOrd="0" destOrd="0" presId="urn:microsoft.com/office/officeart/2005/8/layout/vList5"/>
    <dgm:cxn modelId="{45D71C1D-F1CB-49C2-A0B6-F73FE8218804}" type="presOf" srcId="{6F72A203-2E76-4B36-B8AE-9BDB0EB907B9}" destId="{2D97947D-2934-49EF-911E-B9BA0E308983}" srcOrd="0" destOrd="0" presId="urn:microsoft.com/office/officeart/2005/8/layout/vList5"/>
    <dgm:cxn modelId="{E50B4421-9029-40BE-9E9C-487AFD49B1DB}" srcId="{7E7C41B7-941E-4766-A670-582FFDD42400}" destId="{E4620B60-D3C9-480E-A03D-6AF329679A40}" srcOrd="0" destOrd="0" parTransId="{448FC887-CC28-46FC-BAA9-FF21BF27ED22}" sibTransId="{7D6CA348-BD8C-4BF8-928E-E9E445E8AFEA}"/>
    <dgm:cxn modelId="{AC989277-FBBA-473D-A076-0DFD868E35E1}" type="presOf" srcId="{97186896-238C-420B-B490-E2649CC7C6D4}" destId="{776E1B45-CDB1-489D-919C-02D0DFCA811C}" srcOrd="0" destOrd="0" presId="urn:microsoft.com/office/officeart/2005/8/layout/vList5"/>
    <dgm:cxn modelId="{C70D7F7F-E166-4A95-8254-27B2F3299DB1}" srcId="{CE1AAE8F-ADF2-4FDE-BA62-E1BEF5722995}" destId="{6A56DC28-4019-4B43-B3FF-846433074FF1}" srcOrd="1" destOrd="0" parTransId="{CF016F09-5781-4396-A6A3-5B3EFBD5D169}" sibTransId="{93E7646B-877B-47C5-BC1D-0AD344A21DDF}"/>
    <dgm:cxn modelId="{2907A783-9FBB-4AC7-B8BB-2B75F2AA0269}" type="presOf" srcId="{6A56DC28-4019-4B43-B3FF-846433074FF1}" destId="{505A670F-2E11-4C63-8E0D-FC26DD70746A}" srcOrd="0" destOrd="1" presId="urn:microsoft.com/office/officeart/2005/8/layout/vList5"/>
    <dgm:cxn modelId="{3761D39B-EA16-4A28-9F03-3A8640B2184A}" type="presOf" srcId="{61B93552-B21B-401D-A280-EAB2CA1B2780}" destId="{39E586B9-4838-470F-BBB2-ED00815FE6E1}" srcOrd="0" destOrd="1" presId="urn:microsoft.com/office/officeart/2005/8/layout/vList5"/>
    <dgm:cxn modelId="{4581699D-168F-41EA-883E-CBE4D4A3A0DD}" srcId="{FBE351D3-685F-41B2-8A7C-C94541A611C9}" destId="{35C6C30B-F09E-4A65-8029-737BAF52E9A1}" srcOrd="1" destOrd="0" parTransId="{0BCCACEF-C04B-4CB4-B4E7-5079CB7E1723}" sibTransId="{1C02C211-1466-4868-8F31-6A56B50D07F9}"/>
    <dgm:cxn modelId="{044D35A3-08B3-4C10-9735-F956137B22E3}" srcId="{97186896-238C-420B-B490-E2649CC7C6D4}" destId="{FBE351D3-685F-41B2-8A7C-C94541A611C9}" srcOrd="0" destOrd="0" parTransId="{404D0492-9F3F-4BE8-896F-5116E7FC83B9}" sibTransId="{F8549D26-D3BA-4CC2-A238-F7E79A6DC5D2}"/>
    <dgm:cxn modelId="{C48AF4CA-D731-475E-8883-F364BB603894}" srcId="{FBE351D3-685F-41B2-8A7C-C94541A611C9}" destId="{6F72A203-2E76-4B36-B8AE-9BDB0EB907B9}" srcOrd="0" destOrd="0" parTransId="{8B9BBF95-632D-4A05-8AE3-587D90D380D5}" sibTransId="{D3BEF8A1-79D6-4F05-A44B-6562064E2247}"/>
    <dgm:cxn modelId="{D93F2ED1-CFBC-4FA6-83E0-3A72D79A84BF}" type="presOf" srcId="{E4620B60-D3C9-480E-A03D-6AF329679A40}" destId="{39E586B9-4838-470F-BBB2-ED00815FE6E1}" srcOrd="0" destOrd="0" presId="urn:microsoft.com/office/officeart/2005/8/layout/vList5"/>
    <dgm:cxn modelId="{6DAE37D2-3916-4B03-8F54-018BF57772D6}" type="presOf" srcId="{CE1AAE8F-ADF2-4FDE-BA62-E1BEF5722995}" destId="{62728AE9-3717-4788-BDEB-7A5C37E3FC51}" srcOrd="0" destOrd="0" presId="urn:microsoft.com/office/officeart/2005/8/layout/vList5"/>
    <dgm:cxn modelId="{0955CBDA-7D22-4A22-97C8-C413927C04F6}" srcId="{97186896-238C-420B-B490-E2649CC7C6D4}" destId="{7E7C41B7-941E-4766-A670-582FFDD42400}" srcOrd="2" destOrd="0" parTransId="{502C5468-D351-4607-84A6-6CC46C6A70C2}" sibTransId="{00C864EA-A347-48B3-ACE4-14E51320C743}"/>
    <dgm:cxn modelId="{82BE6ADB-07FE-4676-BCC1-E8B61316C430}" srcId="{7E7C41B7-941E-4766-A670-582FFDD42400}" destId="{61B93552-B21B-401D-A280-EAB2CA1B2780}" srcOrd="1" destOrd="0" parTransId="{DF6062AB-3AC6-4F0C-BB95-F3951F444086}" sibTransId="{40C67F70-05AF-471F-9CB6-DA5EA421B68B}"/>
    <dgm:cxn modelId="{A1F624DC-E9AA-4687-84A2-F9277012D055}" type="presOf" srcId="{7E7C41B7-941E-4766-A670-582FFDD42400}" destId="{AA34B1A5-FCB3-45F1-80EA-B4DFEEFFFC1B}" srcOrd="0" destOrd="0" presId="urn:microsoft.com/office/officeart/2005/8/layout/vList5"/>
    <dgm:cxn modelId="{F51CCDDF-00E9-4151-B978-AB5685017345}" type="presOf" srcId="{35C6C30B-F09E-4A65-8029-737BAF52E9A1}" destId="{2D97947D-2934-49EF-911E-B9BA0E308983}" srcOrd="0" destOrd="1" presId="urn:microsoft.com/office/officeart/2005/8/layout/vList5"/>
    <dgm:cxn modelId="{428E3EE8-1699-4662-BE7E-2809C7E95B49}" srcId="{97186896-238C-420B-B490-E2649CC7C6D4}" destId="{CE1AAE8F-ADF2-4FDE-BA62-E1BEF5722995}" srcOrd="1" destOrd="0" parTransId="{586844B1-1729-4F73-A6BA-052714F1C50A}" sibTransId="{AE88EA3F-B59E-44FF-AC4F-F8ABB538896D}"/>
    <dgm:cxn modelId="{CAA36AF6-042A-4ACB-8BC3-77E634CAD584}" type="presOf" srcId="{FBE351D3-685F-41B2-8A7C-C94541A611C9}" destId="{DC5207E7-529C-4715-B8B4-B11CF2B186DD}" srcOrd="0" destOrd="0" presId="urn:microsoft.com/office/officeart/2005/8/layout/vList5"/>
    <dgm:cxn modelId="{30ED8EBF-8D64-49F2-90A4-3F931D47CF79}" type="presParOf" srcId="{776E1B45-CDB1-489D-919C-02D0DFCA811C}" destId="{1F1928A1-28A7-40ED-840E-9F247273309F}" srcOrd="0" destOrd="0" presId="urn:microsoft.com/office/officeart/2005/8/layout/vList5"/>
    <dgm:cxn modelId="{E51D6D37-41AD-4E4A-9EB3-E75FA3814014}" type="presParOf" srcId="{1F1928A1-28A7-40ED-840E-9F247273309F}" destId="{DC5207E7-529C-4715-B8B4-B11CF2B186DD}" srcOrd="0" destOrd="0" presId="urn:microsoft.com/office/officeart/2005/8/layout/vList5"/>
    <dgm:cxn modelId="{286D12D5-BA73-4FC7-B4F8-78C5D97ACF73}" type="presParOf" srcId="{1F1928A1-28A7-40ED-840E-9F247273309F}" destId="{2D97947D-2934-49EF-911E-B9BA0E308983}" srcOrd="1" destOrd="0" presId="urn:microsoft.com/office/officeart/2005/8/layout/vList5"/>
    <dgm:cxn modelId="{3B38DDB5-9B4F-4C0C-B09A-76E7C5ECBD78}" type="presParOf" srcId="{776E1B45-CDB1-489D-919C-02D0DFCA811C}" destId="{D9D6BCC4-B56E-4198-B517-6498A9859AAC}" srcOrd="1" destOrd="0" presId="urn:microsoft.com/office/officeart/2005/8/layout/vList5"/>
    <dgm:cxn modelId="{54933656-FF38-4861-AA4E-D883950C2617}" type="presParOf" srcId="{776E1B45-CDB1-489D-919C-02D0DFCA811C}" destId="{47500863-1AA0-40A4-8382-62882A87EE7E}" srcOrd="2" destOrd="0" presId="urn:microsoft.com/office/officeart/2005/8/layout/vList5"/>
    <dgm:cxn modelId="{F1FCF429-1A61-454A-991A-FF046DE98E2A}" type="presParOf" srcId="{47500863-1AA0-40A4-8382-62882A87EE7E}" destId="{62728AE9-3717-4788-BDEB-7A5C37E3FC51}" srcOrd="0" destOrd="0" presId="urn:microsoft.com/office/officeart/2005/8/layout/vList5"/>
    <dgm:cxn modelId="{B5A0AFDC-4A17-485D-B599-8A47618DD67C}" type="presParOf" srcId="{47500863-1AA0-40A4-8382-62882A87EE7E}" destId="{505A670F-2E11-4C63-8E0D-FC26DD70746A}" srcOrd="1" destOrd="0" presId="urn:microsoft.com/office/officeart/2005/8/layout/vList5"/>
    <dgm:cxn modelId="{1F523BE3-58C1-4948-BDE8-D1D65F2E9A3F}" type="presParOf" srcId="{776E1B45-CDB1-489D-919C-02D0DFCA811C}" destId="{57551EDF-AB7A-4F62-8842-EB0008467F0E}" srcOrd="3" destOrd="0" presId="urn:microsoft.com/office/officeart/2005/8/layout/vList5"/>
    <dgm:cxn modelId="{E072BAAA-A264-462B-B8E8-ADF11B983025}" type="presParOf" srcId="{776E1B45-CDB1-489D-919C-02D0DFCA811C}" destId="{F29D9716-292C-4CAE-B3D9-6323CA7F5BEA}" srcOrd="4" destOrd="0" presId="urn:microsoft.com/office/officeart/2005/8/layout/vList5"/>
    <dgm:cxn modelId="{42D33A20-7F9D-4B17-A071-B152CE17DCBA}" type="presParOf" srcId="{F29D9716-292C-4CAE-B3D9-6323CA7F5BEA}" destId="{AA34B1A5-FCB3-45F1-80EA-B4DFEEFFFC1B}" srcOrd="0" destOrd="0" presId="urn:microsoft.com/office/officeart/2005/8/layout/vList5"/>
    <dgm:cxn modelId="{E8E4A920-6B70-4EB2-B2C9-764E7266BCB3}" type="presParOf" srcId="{F29D9716-292C-4CAE-B3D9-6323CA7F5BEA}" destId="{39E586B9-4838-470F-BBB2-ED00815FE6E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CE9644-CA1C-4844-B909-F447FDC32D80}"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0E31F581-5034-4C2D-A6DB-DE5B8B102FC9}">
      <dgm:prSet phldrT="[Text]"/>
      <dgm:spPr/>
      <dgm:t>
        <a:bodyPr/>
        <a:lstStyle/>
        <a:p>
          <a:r>
            <a:rPr lang="en-US" dirty="0"/>
            <a:t>Primary	</a:t>
          </a:r>
        </a:p>
      </dgm:t>
    </dgm:pt>
    <dgm:pt modelId="{97F2B8FC-B9E4-4D2E-BBD0-761BC1E01258}" type="parTrans" cxnId="{20F41310-810F-45DB-9D92-B8E0FE701CE0}">
      <dgm:prSet/>
      <dgm:spPr/>
      <dgm:t>
        <a:bodyPr/>
        <a:lstStyle/>
        <a:p>
          <a:endParaRPr lang="en-US"/>
        </a:p>
      </dgm:t>
    </dgm:pt>
    <dgm:pt modelId="{6C764AD2-2ACD-4EED-A9A2-D818B2E5644F}" type="sibTrans" cxnId="{20F41310-810F-45DB-9D92-B8E0FE701CE0}">
      <dgm:prSet/>
      <dgm:spPr/>
      <dgm:t>
        <a:bodyPr/>
        <a:lstStyle/>
        <a:p>
          <a:endParaRPr lang="en-US"/>
        </a:p>
      </dgm:t>
    </dgm:pt>
    <dgm:pt modelId="{A5B00894-6E31-4EBD-8520-A71A2112ADBC}">
      <dgm:prSet phldrT="[Text]"/>
      <dgm:spPr/>
      <dgm:t>
        <a:bodyPr/>
        <a:lstStyle/>
        <a:p>
          <a:r>
            <a:rPr lang="en-US" dirty="0"/>
            <a:t>Secondary</a:t>
          </a:r>
        </a:p>
      </dgm:t>
    </dgm:pt>
    <dgm:pt modelId="{72DA78C0-E78E-48DD-9450-246BFABEB466}" type="parTrans" cxnId="{D2665128-05A5-4997-97A5-31F644F04434}">
      <dgm:prSet/>
      <dgm:spPr/>
      <dgm:t>
        <a:bodyPr/>
        <a:lstStyle/>
        <a:p>
          <a:endParaRPr lang="en-US"/>
        </a:p>
      </dgm:t>
    </dgm:pt>
    <dgm:pt modelId="{8B7FEDB7-5507-4E33-8426-352F5A1AD282}" type="sibTrans" cxnId="{D2665128-05A5-4997-97A5-31F644F04434}">
      <dgm:prSet/>
      <dgm:spPr/>
      <dgm:t>
        <a:bodyPr/>
        <a:lstStyle/>
        <a:p>
          <a:endParaRPr lang="en-US"/>
        </a:p>
      </dgm:t>
    </dgm:pt>
    <dgm:pt modelId="{3129AA00-6A70-43E8-8C1B-14621594E2EF}">
      <dgm:prSet phldrT="[Text]"/>
      <dgm:spPr/>
      <dgm:t>
        <a:bodyPr/>
        <a:lstStyle/>
        <a:p>
          <a:r>
            <a:rPr lang="en-US" dirty="0"/>
            <a:t>Fraud Risk Statement</a:t>
          </a:r>
        </a:p>
      </dgm:t>
    </dgm:pt>
    <dgm:pt modelId="{BCA0CD07-D54D-43B1-8C64-B82665272C23}" type="parTrans" cxnId="{F6D4F93D-F35B-4A73-B56B-590D87939F99}">
      <dgm:prSet/>
      <dgm:spPr/>
      <dgm:t>
        <a:bodyPr/>
        <a:lstStyle/>
        <a:p>
          <a:endParaRPr lang="en-US"/>
        </a:p>
      </dgm:t>
    </dgm:pt>
    <dgm:pt modelId="{1D7DE04D-D2A5-474B-A66A-D3DA2CB2CAD3}" type="sibTrans" cxnId="{F6D4F93D-F35B-4A73-B56B-590D87939F99}">
      <dgm:prSet/>
      <dgm:spPr/>
      <dgm:t>
        <a:bodyPr/>
        <a:lstStyle/>
        <a:p>
          <a:endParaRPr lang="en-US"/>
        </a:p>
      </dgm:t>
    </dgm:pt>
    <dgm:pt modelId="{0DF91A86-9747-4C8D-84CF-595E736C1749}">
      <dgm:prSet phldrT="[Text]"/>
      <dgm:spPr/>
      <dgm:t>
        <a:bodyPr/>
        <a:lstStyle/>
        <a:p>
          <a:r>
            <a:rPr lang="en-US" dirty="0"/>
            <a:t>Fraud Scenario</a:t>
          </a:r>
        </a:p>
      </dgm:t>
    </dgm:pt>
    <dgm:pt modelId="{653B4CEB-D3D7-4911-9859-749D44E13978}" type="parTrans" cxnId="{DC52E075-9B3C-4710-A482-875EA7614E7F}">
      <dgm:prSet/>
      <dgm:spPr/>
      <dgm:t>
        <a:bodyPr/>
        <a:lstStyle/>
        <a:p>
          <a:endParaRPr lang="en-US"/>
        </a:p>
      </dgm:t>
    </dgm:pt>
    <dgm:pt modelId="{8AD0C73F-96BA-498C-A313-5DFE7CC2703F}" type="sibTrans" cxnId="{DC52E075-9B3C-4710-A482-875EA7614E7F}">
      <dgm:prSet/>
      <dgm:spPr/>
      <dgm:t>
        <a:bodyPr/>
        <a:lstStyle/>
        <a:p>
          <a:endParaRPr lang="en-US"/>
        </a:p>
      </dgm:t>
    </dgm:pt>
    <dgm:pt modelId="{92E65A3C-80BE-4258-AFA6-6B2DEE43D924}" type="pres">
      <dgm:prSet presAssocID="{EFCE9644-CA1C-4844-B909-F447FDC32D80}" presName="Name0" presStyleCnt="0">
        <dgm:presLayoutVars>
          <dgm:chMax val="7"/>
          <dgm:resizeHandles val="exact"/>
        </dgm:presLayoutVars>
      </dgm:prSet>
      <dgm:spPr/>
    </dgm:pt>
    <dgm:pt modelId="{13DD9F3E-733B-447E-BACE-4D7D7D93B50B}" type="pres">
      <dgm:prSet presAssocID="{EFCE9644-CA1C-4844-B909-F447FDC32D80}" presName="comp1" presStyleCnt="0"/>
      <dgm:spPr/>
    </dgm:pt>
    <dgm:pt modelId="{88D872CA-FF4A-491B-AB8D-D8DB69292C9A}" type="pres">
      <dgm:prSet presAssocID="{EFCE9644-CA1C-4844-B909-F447FDC32D80}" presName="circle1" presStyleLbl="node1" presStyleIdx="0" presStyleCnt="4"/>
      <dgm:spPr/>
    </dgm:pt>
    <dgm:pt modelId="{70EB6B9A-493A-4720-AD1C-027B91A7651F}" type="pres">
      <dgm:prSet presAssocID="{EFCE9644-CA1C-4844-B909-F447FDC32D80}" presName="c1text" presStyleLbl="node1" presStyleIdx="0" presStyleCnt="4">
        <dgm:presLayoutVars>
          <dgm:bulletEnabled val="1"/>
        </dgm:presLayoutVars>
      </dgm:prSet>
      <dgm:spPr/>
    </dgm:pt>
    <dgm:pt modelId="{FD97DC68-5DE7-4EAB-B33A-900B4B8237E1}" type="pres">
      <dgm:prSet presAssocID="{EFCE9644-CA1C-4844-B909-F447FDC32D80}" presName="comp2" presStyleCnt="0"/>
      <dgm:spPr/>
    </dgm:pt>
    <dgm:pt modelId="{B59762D8-285B-4409-B6A6-CBAFA7DF3AF6}" type="pres">
      <dgm:prSet presAssocID="{EFCE9644-CA1C-4844-B909-F447FDC32D80}" presName="circle2" presStyleLbl="node1" presStyleIdx="1" presStyleCnt="4"/>
      <dgm:spPr/>
    </dgm:pt>
    <dgm:pt modelId="{549C1179-9845-401E-B08C-52F92AF3A8F5}" type="pres">
      <dgm:prSet presAssocID="{EFCE9644-CA1C-4844-B909-F447FDC32D80}" presName="c2text" presStyleLbl="node1" presStyleIdx="1" presStyleCnt="4">
        <dgm:presLayoutVars>
          <dgm:bulletEnabled val="1"/>
        </dgm:presLayoutVars>
      </dgm:prSet>
      <dgm:spPr/>
    </dgm:pt>
    <dgm:pt modelId="{D7EAEF14-F5B2-44EF-9AE2-71A6B0A4564C}" type="pres">
      <dgm:prSet presAssocID="{EFCE9644-CA1C-4844-B909-F447FDC32D80}" presName="comp3" presStyleCnt="0"/>
      <dgm:spPr/>
    </dgm:pt>
    <dgm:pt modelId="{26AD0195-D677-4848-80EC-E08008BC67DC}" type="pres">
      <dgm:prSet presAssocID="{EFCE9644-CA1C-4844-B909-F447FDC32D80}" presName="circle3" presStyleLbl="node1" presStyleIdx="2" presStyleCnt="4"/>
      <dgm:spPr/>
    </dgm:pt>
    <dgm:pt modelId="{CEB145AE-5DCD-4FB0-A295-10311B4B5D86}" type="pres">
      <dgm:prSet presAssocID="{EFCE9644-CA1C-4844-B909-F447FDC32D80}" presName="c3text" presStyleLbl="node1" presStyleIdx="2" presStyleCnt="4">
        <dgm:presLayoutVars>
          <dgm:bulletEnabled val="1"/>
        </dgm:presLayoutVars>
      </dgm:prSet>
      <dgm:spPr/>
    </dgm:pt>
    <dgm:pt modelId="{A0A963C2-F69D-4CA8-818A-66B70FF9E89D}" type="pres">
      <dgm:prSet presAssocID="{EFCE9644-CA1C-4844-B909-F447FDC32D80}" presName="comp4" presStyleCnt="0"/>
      <dgm:spPr/>
    </dgm:pt>
    <dgm:pt modelId="{8BBC1B38-FACA-482C-9470-62F65ADFB19B}" type="pres">
      <dgm:prSet presAssocID="{EFCE9644-CA1C-4844-B909-F447FDC32D80}" presName="circle4" presStyleLbl="node1" presStyleIdx="3" presStyleCnt="4"/>
      <dgm:spPr/>
    </dgm:pt>
    <dgm:pt modelId="{FC7E7116-AB5E-4088-AE5E-DC7AD8633EF3}" type="pres">
      <dgm:prSet presAssocID="{EFCE9644-CA1C-4844-B909-F447FDC32D80}" presName="c4text" presStyleLbl="node1" presStyleIdx="3" presStyleCnt="4">
        <dgm:presLayoutVars>
          <dgm:bulletEnabled val="1"/>
        </dgm:presLayoutVars>
      </dgm:prSet>
      <dgm:spPr/>
    </dgm:pt>
  </dgm:ptLst>
  <dgm:cxnLst>
    <dgm:cxn modelId="{20F41310-810F-45DB-9D92-B8E0FE701CE0}" srcId="{EFCE9644-CA1C-4844-B909-F447FDC32D80}" destId="{0E31F581-5034-4C2D-A6DB-DE5B8B102FC9}" srcOrd="0" destOrd="0" parTransId="{97F2B8FC-B9E4-4D2E-BBD0-761BC1E01258}" sibTransId="{6C764AD2-2ACD-4EED-A9A2-D818B2E5644F}"/>
    <dgm:cxn modelId="{A7200920-E1C3-4EE0-A70F-5845B893C631}" type="presOf" srcId="{0E31F581-5034-4C2D-A6DB-DE5B8B102FC9}" destId="{88D872CA-FF4A-491B-AB8D-D8DB69292C9A}" srcOrd="0" destOrd="0" presId="urn:microsoft.com/office/officeart/2005/8/layout/venn2"/>
    <dgm:cxn modelId="{8D2E2220-6F0A-41AD-B3CC-D1FD3C2F1222}" type="presOf" srcId="{A5B00894-6E31-4EBD-8520-A71A2112ADBC}" destId="{549C1179-9845-401E-B08C-52F92AF3A8F5}" srcOrd="1" destOrd="0" presId="urn:microsoft.com/office/officeart/2005/8/layout/venn2"/>
    <dgm:cxn modelId="{D2665128-05A5-4997-97A5-31F644F04434}" srcId="{EFCE9644-CA1C-4844-B909-F447FDC32D80}" destId="{A5B00894-6E31-4EBD-8520-A71A2112ADBC}" srcOrd="1" destOrd="0" parTransId="{72DA78C0-E78E-48DD-9450-246BFABEB466}" sibTransId="{8B7FEDB7-5507-4E33-8426-352F5A1AD282}"/>
    <dgm:cxn modelId="{F6D4F93D-F35B-4A73-B56B-590D87939F99}" srcId="{EFCE9644-CA1C-4844-B909-F447FDC32D80}" destId="{3129AA00-6A70-43E8-8C1B-14621594E2EF}" srcOrd="2" destOrd="0" parTransId="{BCA0CD07-D54D-43B1-8C64-B82665272C23}" sibTransId="{1D7DE04D-D2A5-474B-A66A-D3DA2CB2CAD3}"/>
    <dgm:cxn modelId="{0D2B2053-7790-4BEC-A3FE-C3F31597D6AF}" type="presOf" srcId="{0DF91A86-9747-4C8D-84CF-595E736C1749}" destId="{8BBC1B38-FACA-482C-9470-62F65ADFB19B}" srcOrd="0" destOrd="0" presId="urn:microsoft.com/office/officeart/2005/8/layout/venn2"/>
    <dgm:cxn modelId="{DC52E075-9B3C-4710-A482-875EA7614E7F}" srcId="{EFCE9644-CA1C-4844-B909-F447FDC32D80}" destId="{0DF91A86-9747-4C8D-84CF-595E736C1749}" srcOrd="3" destOrd="0" parTransId="{653B4CEB-D3D7-4911-9859-749D44E13978}" sibTransId="{8AD0C73F-96BA-498C-A313-5DFE7CC2703F}"/>
    <dgm:cxn modelId="{DD37AC58-E204-41C8-B60E-6A447C395DBF}" type="presOf" srcId="{3129AA00-6A70-43E8-8C1B-14621594E2EF}" destId="{CEB145AE-5DCD-4FB0-A295-10311B4B5D86}" srcOrd="1" destOrd="0" presId="urn:microsoft.com/office/officeart/2005/8/layout/venn2"/>
    <dgm:cxn modelId="{E59C957A-75E0-4F0C-9A2E-72B9DA585221}" type="presOf" srcId="{0DF91A86-9747-4C8D-84CF-595E736C1749}" destId="{FC7E7116-AB5E-4088-AE5E-DC7AD8633EF3}" srcOrd="1" destOrd="0" presId="urn:microsoft.com/office/officeart/2005/8/layout/venn2"/>
    <dgm:cxn modelId="{12D8769E-D3F4-443A-B432-CE2C9CB737EA}" type="presOf" srcId="{EFCE9644-CA1C-4844-B909-F447FDC32D80}" destId="{92E65A3C-80BE-4258-AFA6-6B2DEE43D924}" srcOrd="0" destOrd="0" presId="urn:microsoft.com/office/officeart/2005/8/layout/venn2"/>
    <dgm:cxn modelId="{D70976D1-6717-4813-B08E-3B238F7694B7}" type="presOf" srcId="{3129AA00-6A70-43E8-8C1B-14621594E2EF}" destId="{26AD0195-D677-4848-80EC-E08008BC67DC}" srcOrd="0" destOrd="0" presId="urn:microsoft.com/office/officeart/2005/8/layout/venn2"/>
    <dgm:cxn modelId="{CB5680D6-D5B9-480C-A5EF-016F293A950B}" type="presOf" srcId="{0E31F581-5034-4C2D-A6DB-DE5B8B102FC9}" destId="{70EB6B9A-493A-4720-AD1C-027B91A7651F}" srcOrd="1" destOrd="0" presId="urn:microsoft.com/office/officeart/2005/8/layout/venn2"/>
    <dgm:cxn modelId="{8BDFF9EE-9828-459E-8C0F-DE1E237F3E6E}" type="presOf" srcId="{A5B00894-6E31-4EBD-8520-A71A2112ADBC}" destId="{B59762D8-285B-4409-B6A6-CBAFA7DF3AF6}" srcOrd="0" destOrd="0" presId="urn:microsoft.com/office/officeart/2005/8/layout/venn2"/>
    <dgm:cxn modelId="{F832C1EE-9F3C-437E-B306-D53155C53ADF}" type="presParOf" srcId="{92E65A3C-80BE-4258-AFA6-6B2DEE43D924}" destId="{13DD9F3E-733B-447E-BACE-4D7D7D93B50B}" srcOrd="0" destOrd="0" presId="urn:microsoft.com/office/officeart/2005/8/layout/venn2"/>
    <dgm:cxn modelId="{545CF33F-B3B4-4CBA-9A40-90CEC01EA25C}" type="presParOf" srcId="{13DD9F3E-733B-447E-BACE-4D7D7D93B50B}" destId="{88D872CA-FF4A-491B-AB8D-D8DB69292C9A}" srcOrd="0" destOrd="0" presId="urn:microsoft.com/office/officeart/2005/8/layout/venn2"/>
    <dgm:cxn modelId="{8F39670F-2DAC-48C4-A8A7-90A0A5427A54}" type="presParOf" srcId="{13DD9F3E-733B-447E-BACE-4D7D7D93B50B}" destId="{70EB6B9A-493A-4720-AD1C-027B91A7651F}" srcOrd="1" destOrd="0" presId="urn:microsoft.com/office/officeart/2005/8/layout/venn2"/>
    <dgm:cxn modelId="{1579DFA5-3AC6-4742-A483-3E5BE07112CB}" type="presParOf" srcId="{92E65A3C-80BE-4258-AFA6-6B2DEE43D924}" destId="{FD97DC68-5DE7-4EAB-B33A-900B4B8237E1}" srcOrd="1" destOrd="0" presId="urn:microsoft.com/office/officeart/2005/8/layout/venn2"/>
    <dgm:cxn modelId="{28FCB960-B680-42CF-924F-2E194387F3A7}" type="presParOf" srcId="{FD97DC68-5DE7-4EAB-B33A-900B4B8237E1}" destId="{B59762D8-285B-4409-B6A6-CBAFA7DF3AF6}" srcOrd="0" destOrd="0" presId="urn:microsoft.com/office/officeart/2005/8/layout/venn2"/>
    <dgm:cxn modelId="{353AE076-7272-4CA0-8B38-F5BB4744E120}" type="presParOf" srcId="{FD97DC68-5DE7-4EAB-B33A-900B4B8237E1}" destId="{549C1179-9845-401E-B08C-52F92AF3A8F5}" srcOrd="1" destOrd="0" presId="urn:microsoft.com/office/officeart/2005/8/layout/venn2"/>
    <dgm:cxn modelId="{377DF526-6840-494B-9CD1-196244236D0F}" type="presParOf" srcId="{92E65A3C-80BE-4258-AFA6-6B2DEE43D924}" destId="{D7EAEF14-F5B2-44EF-9AE2-71A6B0A4564C}" srcOrd="2" destOrd="0" presId="urn:microsoft.com/office/officeart/2005/8/layout/venn2"/>
    <dgm:cxn modelId="{1E536E98-0EDD-45A6-961E-DC98F9FDD170}" type="presParOf" srcId="{D7EAEF14-F5B2-44EF-9AE2-71A6B0A4564C}" destId="{26AD0195-D677-4848-80EC-E08008BC67DC}" srcOrd="0" destOrd="0" presId="urn:microsoft.com/office/officeart/2005/8/layout/venn2"/>
    <dgm:cxn modelId="{138A800A-A850-4C25-B6FF-35CE2EF36011}" type="presParOf" srcId="{D7EAEF14-F5B2-44EF-9AE2-71A6B0A4564C}" destId="{CEB145AE-5DCD-4FB0-A295-10311B4B5D86}" srcOrd="1" destOrd="0" presId="urn:microsoft.com/office/officeart/2005/8/layout/venn2"/>
    <dgm:cxn modelId="{FC02AEF4-1D80-4538-9631-64541C10BE9B}" type="presParOf" srcId="{92E65A3C-80BE-4258-AFA6-6B2DEE43D924}" destId="{A0A963C2-F69D-4CA8-818A-66B70FF9E89D}" srcOrd="3" destOrd="0" presId="urn:microsoft.com/office/officeart/2005/8/layout/venn2"/>
    <dgm:cxn modelId="{948B2814-CC92-4772-8938-2571225DD202}" type="presParOf" srcId="{A0A963C2-F69D-4CA8-818A-66B70FF9E89D}" destId="{8BBC1B38-FACA-482C-9470-62F65ADFB19B}" srcOrd="0" destOrd="0" presId="urn:microsoft.com/office/officeart/2005/8/layout/venn2"/>
    <dgm:cxn modelId="{347FDDE4-6371-4651-9B54-EA00483790D0}" type="presParOf" srcId="{A0A963C2-F69D-4CA8-818A-66B70FF9E89D}" destId="{FC7E7116-AB5E-4088-AE5E-DC7AD8633EF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AF0443-8B04-4266-A9A7-6A2D7A92A7F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13D140A-0AE1-456E-9A2C-3702D4B52D84}">
      <dgm:prSet phldrT="[Text]" custT="1"/>
      <dgm:spPr/>
      <dgm:t>
        <a:bodyPr/>
        <a:lstStyle/>
        <a:p>
          <a:r>
            <a:rPr lang="en-US" sz="2000" dirty="0"/>
            <a:t>Asset Misappropriation</a:t>
          </a:r>
        </a:p>
      </dgm:t>
    </dgm:pt>
    <dgm:pt modelId="{EA363C45-0EB2-4087-A777-EB27599CF540}" type="parTrans" cxnId="{581EB47D-B0D2-4310-B540-E6B5A11F7782}">
      <dgm:prSet/>
      <dgm:spPr/>
      <dgm:t>
        <a:bodyPr/>
        <a:lstStyle/>
        <a:p>
          <a:endParaRPr lang="en-US"/>
        </a:p>
      </dgm:t>
    </dgm:pt>
    <dgm:pt modelId="{A4A90A28-C90B-4014-99E4-C478A1ED4EEA}" type="sibTrans" cxnId="{581EB47D-B0D2-4310-B540-E6B5A11F7782}">
      <dgm:prSet/>
      <dgm:spPr/>
      <dgm:t>
        <a:bodyPr/>
        <a:lstStyle/>
        <a:p>
          <a:endParaRPr lang="en-US"/>
        </a:p>
      </dgm:t>
    </dgm:pt>
    <dgm:pt modelId="{20EFEFAE-F408-4B10-A61B-AE59B0347247}">
      <dgm:prSet phldrT="[Text]" custT="1"/>
      <dgm:spPr>
        <a:solidFill>
          <a:schemeClr val="accent1"/>
        </a:solidFill>
      </dgm:spPr>
      <dgm:t>
        <a:bodyPr/>
        <a:lstStyle/>
        <a:p>
          <a:r>
            <a:rPr lang="en-US" sz="2000" dirty="0"/>
            <a:t>Corruption / Extortion</a:t>
          </a:r>
        </a:p>
      </dgm:t>
    </dgm:pt>
    <dgm:pt modelId="{8C6CA6EF-1113-447B-B572-F9770A2DADCA}" type="parTrans" cxnId="{C9DA1958-91D6-415E-BC20-9C075B610112}">
      <dgm:prSet/>
      <dgm:spPr/>
      <dgm:t>
        <a:bodyPr/>
        <a:lstStyle/>
        <a:p>
          <a:endParaRPr lang="en-US"/>
        </a:p>
      </dgm:t>
    </dgm:pt>
    <dgm:pt modelId="{29E109AB-D972-46B9-8B1F-FBDC595F11CF}" type="sibTrans" cxnId="{C9DA1958-91D6-415E-BC20-9C075B610112}">
      <dgm:prSet/>
      <dgm:spPr/>
      <dgm:t>
        <a:bodyPr/>
        <a:lstStyle/>
        <a:p>
          <a:endParaRPr lang="en-US"/>
        </a:p>
      </dgm:t>
    </dgm:pt>
    <dgm:pt modelId="{E2669039-0ACF-448E-BE1C-E50895B19C27}">
      <dgm:prSet phldrT="[Text]" custT="1"/>
      <dgm:spPr/>
      <dgm:t>
        <a:bodyPr/>
        <a:lstStyle/>
        <a:p>
          <a:r>
            <a:rPr lang="en-US" sz="2000" dirty="0"/>
            <a:t>Financial Reporting</a:t>
          </a:r>
        </a:p>
      </dgm:t>
    </dgm:pt>
    <dgm:pt modelId="{3DC9DFAF-B3F2-4F5C-A846-A250173EF246}" type="parTrans" cxnId="{C43F3627-07F9-4F7E-B9D3-480AD2B5D418}">
      <dgm:prSet/>
      <dgm:spPr/>
      <dgm:t>
        <a:bodyPr/>
        <a:lstStyle/>
        <a:p>
          <a:endParaRPr lang="en-US"/>
        </a:p>
      </dgm:t>
    </dgm:pt>
    <dgm:pt modelId="{542B7AF4-1B24-4204-9030-2DC5A25712FA}" type="sibTrans" cxnId="{C43F3627-07F9-4F7E-B9D3-480AD2B5D418}">
      <dgm:prSet/>
      <dgm:spPr/>
      <dgm:t>
        <a:bodyPr/>
        <a:lstStyle/>
        <a:p>
          <a:endParaRPr lang="en-US"/>
        </a:p>
      </dgm:t>
    </dgm:pt>
    <dgm:pt modelId="{108A7916-EF05-4A64-A919-17F8EED6A56F}">
      <dgm:prSet phldrT="[Text]" custT="1"/>
      <dgm:spPr/>
      <dgm:t>
        <a:bodyPr/>
        <a:lstStyle/>
        <a:p>
          <a:r>
            <a:rPr lang="en-US" sz="2000" dirty="0"/>
            <a:t>Revenue Obtained Improperly</a:t>
          </a:r>
        </a:p>
      </dgm:t>
    </dgm:pt>
    <dgm:pt modelId="{B3E19D7B-F5A9-4CA9-8C81-74B9B2652DC7}" type="parTrans" cxnId="{CA84D01B-E34A-4E64-B08E-32A907D042E8}">
      <dgm:prSet/>
      <dgm:spPr/>
      <dgm:t>
        <a:bodyPr/>
        <a:lstStyle/>
        <a:p>
          <a:endParaRPr lang="en-US"/>
        </a:p>
      </dgm:t>
    </dgm:pt>
    <dgm:pt modelId="{D0060425-0BF5-4083-ADA5-990D03D8C119}" type="sibTrans" cxnId="{CA84D01B-E34A-4E64-B08E-32A907D042E8}">
      <dgm:prSet/>
      <dgm:spPr/>
      <dgm:t>
        <a:bodyPr/>
        <a:lstStyle/>
        <a:p>
          <a:endParaRPr lang="en-US"/>
        </a:p>
      </dgm:t>
    </dgm:pt>
    <dgm:pt modelId="{8F428302-9568-436F-B84C-8D3FB25B388E}">
      <dgm:prSet phldrT="[Text]" custT="1"/>
      <dgm:spPr/>
      <dgm:t>
        <a:bodyPr/>
        <a:lstStyle/>
        <a:p>
          <a:r>
            <a:rPr lang="en-US" sz="2000" dirty="0"/>
            <a:t>Expense Avoidance</a:t>
          </a:r>
        </a:p>
      </dgm:t>
    </dgm:pt>
    <dgm:pt modelId="{CDE21F98-B508-4EE9-9C8C-02101704549B}" type="parTrans" cxnId="{0687F23E-A06A-41BA-B266-2E80CACD0278}">
      <dgm:prSet/>
      <dgm:spPr/>
      <dgm:t>
        <a:bodyPr/>
        <a:lstStyle/>
        <a:p>
          <a:endParaRPr lang="en-US"/>
        </a:p>
      </dgm:t>
    </dgm:pt>
    <dgm:pt modelId="{8C8DC0BB-7159-49AD-9B7C-950152C8FEBF}" type="sibTrans" cxnId="{0687F23E-A06A-41BA-B266-2E80CACD0278}">
      <dgm:prSet/>
      <dgm:spPr/>
      <dgm:t>
        <a:bodyPr/>
        <a:lstStyle/>
        <a:p>
          <a:endParaRPr lang="en-US"/>
        </a:p>
      </dgm:t>
    </dgm:pt>
    <dgm:pt modelId="{98773E58-CA1F-415B-950E-427D0143FE60}" type="pres">
      <dgm:prSet presAssocID="{99AF0443-8B04-4266-A9A7-6A2D7A92A7F3}" presName="linear" presStyleCnt="0">
        <dgm:presLayoutVars>
          <dgm:dir/>
          <dgm:animLvl val="lvl"/>
          <dgm:resizeHandles val="exact"/>
        </dgm:presLayoutVars>
      </dgm:prSet>
      <dgm:spPr/>
    </dgm:pt>
    <dgm:pt modelId="{3F380730-BE02-4080-8150-FFD3DBBDA2D2}" type="pres">
      <dgm:prSet presAssocID="{813D140A-0AE1-456E-9A2C-3702D4B52D84}" presName="parentLin" presStyleCnt="0"/>
      <dgm:spPr/>
    </dgm:pt>
    <dgm:pt modelId="{82C1AC97-770A-40F4-96F8-0EBAF56212B7}" type="pres">
      <dgm:prSet presAssocID="{813D140A-0AE1-456E-9A2C-3702D4B52D84}" presName="parentLeftMargin" presStyleLbl="node1" presStyleIdx="0" presStyleCnt="5"/>
      <dgm:spPr/>
    </dgm:pt>
    <dgm:pt modelId="{C4537D90-7589-4249-8BF2-10581B8915EA}" type="pres">
      <dgm:prSet presAssocID="{813D140A-0AE1-456E-9A2C-3702D4B52D84}" presName="parentText" presStyleLbl="node1" presStyleIdx="0" presStyleCnt="5">
        <dgm:presLayoutVars>
          <dgm:chMax val="0"/>
          <dgm:bulletEnabled val="1"/>
        </dgm:presLayoutVars>
      </dgm:prSet>
      <dgm:spPr/>
    </dgm:pt>
    <dgm:pt modelId="{0865E960-AE0F-408A-AF89-B93362863323}" type="pres">
      <dgm:prSet presAssocID="{813D140A-0AE1-456E-9A2C-3702D4B52D84}" presName="negativeSpace" presStyleCnt="0"/>
      <dgm:spPr/>
    </dgm:pt>
    <dgm:pt modelId="{654B0B41-C268-46F1-8D1C-A9520D16BC60}" type="pres">
      <dgm:prSet presAssocID="{813D140A-0AE1-456E-9A2C-3702D4B52D84}" presName="childText" presStyleLbl="conFgAcc1" presStyleIdx="0" presStyleCnt="5" custScaleX="85492">
        <dgm:presLayoutVars>
          <dgm:bulletEnabled val="1"/>
        </dgm:presLayoutVars>
      </dgm:prSet>
      <dgm:spPr/>
    </dgm:pt>
    <dgm:pt modelId="{C257B16E-C349-437E-8066-CBDD6F851169}" type="pres">
      <dgm:prSet presAssocID="{A4A90A28-C90B-4014-99E4-C478A1ED4EEA}" presName="spaceBetweenRectangles" presStyleCnt="0"/>
      <dgm:spPr/>
    </dgm:pt>
    <dgm:pt modelId="{82C8DE8D-8473-4E18-8525-66FC996671DE}" type="pres">
      <dgm:prSet presAssocID="{20EFEFAE-F408-4B10-A61B-AE59B0347247}" presName="parentLin" presStyleCnt="0"/>
      <dgm:spPr/>
    </dgm:pt>
    <dgm:pt modelId="{1A1AB9CF-7F01-4619-9414-19389B216B4D}" type="pres">
      <dgm:prSet presAssocID="{20EFEFAE-F408-4B10-A61B-AE59B0347247}" presName="parentLeftMargin" presStyleLbl="node1" presStyleIdx="0" presStyleCnt="5"/>
      <dgm:spPr/>
    </dgm:pt>
    <dgm:pt modelId="{5EAF7EA7-711F-4B3E-B033-05F14319B67C}" type="pres">
      <dgm:prSet presAssocID="{20EFEFAE-F408-4B10-A61B-AE59B0347247}" presName="parentText" presStyleLbl="node1" presStyleIdx="1" presStyleCnt="5">
        <dgm:presLayoutVars>
          <dgm:chMax val="0"/>
          <dgm:bulletEnabled val="1"/>
        </dgm:presLayoutVars>
      </dgm:prSet>
      <dgm:spPr/>
    </dgm:pt>
    <dgm:pt modelId="{91B1C841-2A9C-470C-A25E-9BCEAD7A3B37}" type="pres">
      <dgm:prSet presAssocID="{20EFEFAE-F408-4B10-A61B-AE59B0347247}" presName="negativeSpace" presStyleCnt="0"/>
      <dgm:spPr/>
    </dgm:pt>
    <dgm:pt modelId="{14853308-BE13-4D4D-8B74-3DC323002466}" type="pres">
      <dgm:prSet presAssocID="{20EFEFAE-F408-4B10-A61B-AE59B0347247}" presName="childText" presStyleLbl="conFgAcc1" presStyleIdx="1" presStyleCnt="5" custScaleX="85492">
        <dgm:presLayoutVars>
          <dgm:bulletEnabled val="1"/>
        </dgm:presLayoutVars>
      </dgm:prSet>
      <dgm:spPr/>
    </dgm:pt>
    <dgm:pt modelId="{FD8354E9-26A0-4449-B326-5AC438BD4812}" type="pres">
      <dgm:prSet presAssocID="{29E109AB-D972-46B9-8B1F-FBDC595F11CF}" presName="spaceBetweenRectangles" presStyleCnt="0"/>
      <dgm:spPr/>
    </dgm:pt>
    <dgm:pt modelId="{B9B1B764-E4D9-4898-A67A-A5090DCB53CA}" type="pres">
      <dgm:prSet presAssocID="{E2669039-0ACF-448E-BE1C-E50895B19C27}" presName="parentLin" presStyleCnt="0"/>
      <dgm:spPr/>
    </dgm:pt>
    <dgm:pt modelId="{E2A41EA9-5539-486B-B471-DB5231F26051}" type="pres">
      <dgm:prSet presAssocID="{E2669039-0ACF-448E-BE1C-E50895B19C27}" presName="parentLeftMargin" presStyleLbl="node1" presStyleIdx="1" presStyleCnt="5"/>
      <dgm:spPr/>
    </dgm:pt>
    <dgm:pt modelId="{4FE82515-F8D7-4115-BFB3-6EB83CF5B1D7}" type="pres">
      <dgm:prSet presAssocID="{E2669039-0ACF-448E-BE1C-E50895B19C27}" presName="parentText" presStyleLbl="node1" presStyleIdx="2" presStyleCnt="5">
        <dgm:presLayoutVars>
          <dgm:chMax val="0"/>
          <dgm:bulletEnabled val="1"/>
        </dgm:presLayoutVars>
      </dgm:prSet>
      <dgm:spPr/>
    </dgm:pt>
    <dgm:pt modelId="{91FEC56E-050C-4AE6-A864-2B5EB2399BE8}" type="pres">
      <dgm:prSet presAssocID="{E2669039-0ACF-448E-BE1C-E50895B19C27}" presName="negativeSpace" presStyleCnt="0"/>
      <dgm:spPr/>
    </dgm:pt>
    <dgm:pt modelId="{2EC3E6B9-02BF-4680-A0F5-82CB711BFAC7}" type="pres">
      <dgm:prSet presAssocID="{E2669039-0ACF-448E-BE1C-E50895B19C27}" presName="childText" presStyleLbl="conFgAcc1" presStyleIdx="2" presStyleCnt="5" custScaleX="85492">
        <dgm:presLayoutVars>
          <dgm:bulletEnabled val="1"/>
        </dgm:presLayoutVars>
      </dgm:prSet>
      <dgm:spPr/>
    </dgm:pt>
    <dgm:pt modelId="{2F6690C3-25E7-4B3A-BE54-ED9507880C53}" type="pres">
      <dgm:prSet presAssocID="{542B7AF4-1B24-4204-9030-2DC5A25712FA}" presName="spaceBetweenRectangles" presStyleCnt="0"/>
      <dgm:spPr/>
    </dgm:pt>
    <dgm:pt modelId="{3333E6CB-A1F6-4BCA-A65C-6BD87F2C5116}" type="pres">
      <dgm:prSet presAssocID="{108A7916-EF05-4A64-A919-17F8EED6A56F}" presName="parentLin" presStyleCnt="0"/>
      <dgm:spPr/>
    </dgm:pt>
    <dgm:pt modelId="{B00D9F7D-8ED8-4421-A1BF-037D2CFE6F52}" type="pres">
      <dgm:prSet presAssocID="{108A7916-EF05-4A64-A919-17F8EED6A56F}" presName="parentLeftMargin" presStyleLbl="node1" presStyleIdx="2" presStyleCnt="5"/>
      <dgm:spPr/>
    </dgm:pt>
    <dgm:pt modelId="{FA7D1F83-893C-4121-96BD-ECD8AA401368}" type="pres">
      <dgm:prSet presAssocID="{108A7916-EF05-4A64-A919-17F8EED6A56F}" presName="parentText" presStyleLbl="node1" presStyleIdx="3" presStyleCnt="5">
        <dgm:presLayoutVars>
          <dgm:chMax val="0"/>
          <dgm:bulletEnabled val="1"/>
        </dgm:presLayoutVars>
      </dgm:prSet>
      <dgm:spPr/>
    </dgm:pt>
    <dgm:pt modelId="{5FF7EB62-2BC2-4117-8330-78ABBC548128}" type="pres">
      <dgm:prSet presAssocID="{108A7916-EF05-4A64-A919-17F8EED6A56F}" presName="negativeSpace" presStyleCnt="0"/>
      <dgm:spPr/>
    </dgm:pt>
    <dgm:pt modelId="{AD6EFD19-CF69-4E57-86EA-4467991613F2}" type="pres">
      <dgm:prSet presAssocID="{108A7916-EF05-4A64-A919-17F8EED6A56F}" presName="childText" presStyleLbl="conFgAcc1" presStyleIdx="3" presStyleCnt="5" custScaleX="85492">
        <dgm:presLayoutVars>
          <dgm:bulletEnabled val="1"/>
        </dgm:presLayoutVars>
      </dgm:prSet>
      <dgm:spPr/>
    </dgm:pt>
    <dgm:pt modelId="{3963740A-CFA8-4730-B312-0F43DC72512E}" type="pres">
      <dgm:prSet presAssocID="{D0060425-0BF5-4083-ADA5-990D03D8C119}" presName="spaceBetweenRectangles" presStyleCnt="0"/>
      <dgm:spPr/>
    </dgm:pt>
    <dgm:pt modelId="{67B4691F-8F46-4417-A697-07BB701D5798}" type="pres">
      <dgm:prSet presAssocID="{8F428302-9568-436F-B84C-8D3FB25B388E}" presName="parentLin" presStyleCnt="0"/>
      <dgm:spPr/>
    </dgm:pt>
    <dgm:pt modelId="{D8F7ACED-EA47-4C9A-B43D-1822E3303912}" type="pres">
      <dgm:prSet presAssocID="{8F428302-9568-436F-B84C-8D3FB25B388E}" presName="parentLeftMargin" presStyleLbl="node1" presStyleIdx="3" presStyleCnt="5"/>
      <dgm:spPr/>
    </dgm:pt>
    <dgm:pt modelId="{6A5B83A8-37D2-4D33-89A0-C90B51F49AFD}" type="pres">
      <dgm:prSet presAssocID="{8F428302-9568-436F-B84C-8D3FB25B388E}" presName="parentText" presStyleLbl="node1" presStyleIdx="4" presStyleCnt="5">
        <dgm:presLayoutVars>
          <dgm:chMax val="0"/>
          <dgm:bulletEnabled val="1"/>
        </dgm:presLayoutVars>
      </dgm:prSet>
      <dgm:spPr/>
    </dgm:pt>
    <dgm:pt modelId="{E6D6F72E-3B0D-45E8-AA36-3AA39E98CF63}" type="pres">
      <dgm:prSet presAssocID="{8F428302-9568-436F-B84C-8D3FB25B388E}" presName="negativeSpace" presStyleCnt="0"/>
      <dgm:spPr/>
    </dgm:pt>
    <dgm:pt modelId="{7CAFD572-8DB3-4712-B60F-E82B8798AFFD}" type="pres">
      <dgm:prSet presAssocID="{8F428302-9568-436F-B84C-8D3FB25B388E}" presName="childText" presStyleLbl="conFgAcc1" presStyleIdx="4" presStyleCnt="5" custScaleX="85492">
        <dgm:presLayoutVars>
          <dgm:bulletEnabled val="1"/>
        </dgm:presLayoutVars>
      </dgm:prSet>
      <dgm:spPr/>
    </dgm:pt>
  </dgm:ptLst>
  <dgm:cxnLst>
    <dgm:cxn modelId="{33DA1F00-EFFB-496B-AF74-983E03AB1D6D}" type="presOf" srcId="{8F428302-9568-436F-B84C-8D3FB25B388E}" destId="{6A5B83A8-37D2-4D33-89A0-C90B51F49AFD}" srcOrd="1" destOrd="0" presId="urn:microsoft.com/office/officeart/2005/8/layout/list1"/>
    <dgm:cxn modelId="{64D1EC0D-6C55-4828-A861-0106E5C6068A}" type="presOf" srcId="{20EFEFAE-F408-4B10-A61B-AE59B0347247}" destId="{1A1AB9CF-7F01-4619-9414-19389B216B4D}" srcOrd="0" destOrd="0" presId="urn:microsoft.com/office/officeart/2005/8/layout/list1"/>
    <dgm:cxn modelId="{CA84D01B-E34A-4E64-B08E-32A907D042E8}" srcId="{99AF0443-8B04-4266-A9A7-6A2D7A92A7F3}" destId="{108A7916-EF05-4A64-A919-17F8EED6A56F}" srcOrd="3" destOrd="0" parTransId="{B3E19D7B-F5A9-4CA9-8C81-74B9B2652DC7}" sibTransId="{D0060425-0BF5-4083-ADA5-990D03D8C119}"/>
    <dgm:cxn modelId="{C43F3627-07F9-4F7E-B9D3-480AD2B5D418}" srcId="{99AF0443-8B04-4266-A9A7-6A2D7A92A7F3}" destId="{E2669039-0ACF-448E-BE1C-E50895B19C27}" srcOrd="2" destOrd="0" parTransId="{3DC9DFAF-B3F2-4F5C-A846-A250173EF246}" sibTransId="{542B7AF4-1B24-4204-9030-2DC5A25712FA}"/>
    <dgm:cxn modelId="{84023834-F662-495E-A418-C4420A2F681A}" type="presOf" srcId="{813D140A-0AE1-456E-9A2C-3702D4B52D84}" destId="{C4537D90-7589-4249-8BF2-10581B8915EA}" srcOrd="1" destOrd="0" presId="urn:microsoft.com/office/officeart/2005/8/layout/list1"/>
    <dgm:cxn modelId="{0687F23E-A06A-41BA-B266-2E80CACD0278}" srcId="{99AF0443-8B04-4266-A9A7-6A2D7A92A7F3}" destId="{8F428302-9568-436F-B84C-8D3FB25B388E}" srcOrd="4" destOrd="0" parTransId="{CDE21F98-B508-4EE9-9C8C-02101704549B}" sibTransId="{8C8DC0BB-7159-49AD-9B7C-950152C8FEBF}"/>
    <dgm:cxn modelId="{3883035F-A021-4BA5-ACD7-4B7CC05B8226}" type="presOf" srcId="{E2669039-0ACF-448E-BE1C-E50895B19C27}" destId="{4FE82515-F8D7-4115-BFB3-6EB83CF5B1D7}" srcOrd="1" destOrd="0" presId="urn:microsoft.com/office/officeart/2005/8/layout/list1"/>
    <dgm:cxn modelId="{41D33A5F-2600-47E4-B451-82A9E446DE5B}" type="presOf" srcId="{108A7916-EF05-4A64-A919-17F8EED6A56F}" destId="{FA7D1F83-893C-4121-96BD-ECD8AA401368}" srcOrd="1" destOrd="0" presId="urn:microsoft.com/office/officeart/2005/8/layout/list1"/>
    <dgm:cxn modelId="{9345A349-4C46-4EE1-BB3A-303A1E1B235D}" type="presOf" srcId="{99AF0443-8B04-4266-A9A7-6A2D7A92A7F3}" destId="{98773E58-CA1F-415B-950E-427D0143FE60}" srcOrd="0" destOrd="0" presId="urn:microsoft.com/office/officeart/2005/8/layout/list1"/>
    <dgm:cxn modelId="{CFE7F76F-7E0B-47F7-BD52-3BDFFAFA09F2}" type="presOf" srcId="{813D140A-0AE1-456E-9A2C-3702D4B52D84}" destId="{82C1AC97-770A-40F4-96F8-0EBAF56212B7}" srcOrd="0" destOrd="0" presId="urn:microsoft.com/office/officeart/2005/8/layout/list1"/>
    <dgm:cxn modelId="{C9DA1958-91D6-415E-BC20-9C075B610112}" srcId="{99AF0443-8B04-4266-A9A7-6A2D7A92A7F3}" destId="{20EFEFAE-F408-4B10-A61B-AE59B0347247}" srcOrd="1" destOrd="0" parTransId="{8C6CA6EF-1113-447B-B572-F9770A2DADCA}" sibTransId="{29E109AB-D972-46B9-8B1F-FBDC595F11CF}"/>
    <dgm:cxn modelId="{581EB47D-B0D2-4310-B540-E6B5A11F7782}" srcId="{99AF0443-8B04-4266-A9A7-6A2D7A92A7F3}" destId="{813D140A-0AE1-456E-9A2C-3702D4B52D84}" srcOrd="0" destOrd="0" parTransId="{EA363C45-0EB2-4087-A777-EB27599CF540}" sibTransId="{A4A90A28-C90B-4014-99E4-C478A1ED4EEA}"/>
    <dgm:cxn modelId="{2C232F8B-D951-4556-B515-C61002751C8F}" type="presOf" srcId="{E2669039-0ACF-448E-BE1C-E50895B19C27}" destId="{E2A41EA9-5539-486B-B471-DB5231F26051}" srcOrd="0" destOrd="0" presId="urn:microsoft.com/office/officeart/2005/8/layout/list1"/>
    <dgm:cxn modelId="{BEF81F95-3EBC-4D2F-A025-326EC621FA5F}" type="presOf" srcId="{108A7916-EF05-4A64-A919-17F8EED6A56F}" destId="{B00D9F7D-8ED8-4421-A1BF-037D2CFE6F52}" srcOrd="0" destOrd="0" presId="urn:microsoft.com/office/officeart/2005/8/layout/list1"/>
    <dgm:cxn modelId="{F3D3D796-7AC7-4791-8693-E2751F4AAB00}" type="presOf" srcId="{8F428302-9568-436F-B84C-8D3FB25B388E}" destId="{D8F7ACED-EA47-4C9A-B43D-1822E3303912}" srcOrd="0" destOrd="0" presId="urn:microsoft.com/office/officeart/2005/8/layout/list1"/>
    <dgm:cxn modelId="{1C6EFAA1-E368-442B-BE9F-912FFE3135D7}" type="presOf" srcId="{20EFEFAE-F408-4B10-A61B-AE59B0347247}" destId="{5EAF7EA7-711F-4B3E-B033-05F14319B67C}" srcOrd="1" destOrd="0" presId="urn:microsoft.com/office/officeart/2005/8/layout/list1"/>
    <dgm:cxn modelId="{D1E7E6CF-54C1-423A-8C70-330D35B8AE6B}" type="presParOf" srcId="{98773E58-CA1F-415B-950E-427D0143FE60}" destId="{3F380730-BE02-4080-8150-FFD3DBBDA2D2}" srcOrd="0" destOrd="0" presId="urn:microsoft.com/office/officeart/2005/8/layout/list1"/>
    <dgm:cxn modelId="{4D055A15-40A6-4DBF-9F94-F2F8C0A4121F}" type="presParOf" srcId="{3F380730-BE02-4080-8150-FFD3DBBDA2D2}" destId="{82C1AC97-770A-40F4-96F8-0EBAF56212B7}" srcOrd="0" destOrd="0" presId="urn:microsoft.com/office/officeart/2005/8/layout/list1"/>
    <dgm:cxn modelId="{2FDEBA4E-18AE-4764-861C-D1738D0FE5A9}" type="presParOf" srcId="{3F380730-BE02-4080-8150-FFD3DBBDA2D2}" destId="{C4537D90-7589-4249-8BF2-10581B8915EA}" srcOrd="1" destOrd="0" presId="urn:microsoft.com/office/officeart/2005/8/layout/list1"/>
    <dgm:cxn modelId="{EFFCBFF5-51A4-4938-A4BB-148742DC9F82}" type="presParOf" srcId="{98773E58-CA1F-415B-950E-427D0143FE60}" destId="{0865E960-AE0F-408A-AF89-B93362863323}" srcOrd="1" destOrd="0" presId="urn:microsoft.com/office/officeart/2005/8/layout/list1"/>
    <dgm:cxn modelId="{F7660EB0-19B3-42F8-9789-4373AC3BB6C9}" type="presParOf" srcId="{98773E58-CA1F-415B-950E-427D0143FE60}" destId="{654B0B41-C268-46F1-8D1C-A9520D16BC60}" srcOrd="2" destOrd="0" presId="urn:microsoft.com/office/officeart/2005/8/layout/list1"/>
    <dgm:cxn modelId="{2286BA67-5FC9-4F93-9E6B-01FF2FDB740B}" type="presParOf" srcId="{98773E58-CA1F-415B-950E-427D0143FE60}" destId="{C257B16E-C349-437E-8066-CBDD6F851169}" srcOrd="3" destOrd="0" presId="urn:microsoft.com/office/officeart/2005/8/layout/list1"/>
    <dgm:cxn modelId="{DEE90EA6-4BE6-4C5E-AD33-49DF170A683D}" type="presParOf" srcId="{98773E58-CA1F-415B-950E-427D0143FE60}" destId="{82C8DE8D-8473-4E18-8525-66FC996671DE}" srcOrd="4" destOrd="0" presId="urn:microsoft.com/office/officeart/2005/8/layout/list1"/>
    <dgm:cxn modelId="{E25F87C7-1FC9-4E1F-AD47-E9C681F75B80}" type="presParOf" srcId="{82C8DE8D-8473-4E18-8525-66FC996671DE}" destId="{1A1AB9CF-7F01-4619-9414-19389B216B4D}" srcOrd="0" destOrd="0" presId="urn:microsoft.com/office/officeart/2005/8/layout/list1"/>
    <dgm:cxn modelId="{BF6B3A6E-84E3-466C-BED1-B9A91B2C0487}" type="presParOf" srcId="{82C8DE8D-8473-4E18-8525-66FC996671DE}" destId="{5EAF7EA7-711F-4B3E-B033-05F14319B67C}" srcOrd="1" destOrd="0" presId="urn:microsoft.com/office/officeart/2005/8/layout/list1"/>
    <dgm:cxn modelId="{A5CDD597-0127-4529-9602-52EF5C2569B0}" type="presParOf" srcId="{98773E58-CA1F-415B-950E-427D0143FE60}" destId="{91B1C841-2A9C-470C-A25E-9BCEAD7A3B37}" srcOrd="5" destOrd="0" presId="urn:microsoft.com/office/officeart/2005/8/layout/list1"/>
    <dgm:cxn modelId="{100F643B-3E2E-47F6-97CD-293AE38273DE}" type="presParOf" srcId="{98773E58-CA1F-415B-950E-427D0143FE60}" destId="{14853308-BE13-4D4D-8B74-3DC323002466}" srcOrd="6" destOrd="0" presId="urn:microsoft.com/office/officeart/2005/8/layout/list1"/>
    <dgm:cxn modelId="{F9B9F0D8-D280-4490-912B-63E6B7E65605}" type="presParOf" srcId="{98773E58-CA1F-415B-950E-427D0143FE60}" destId="{FD8354E9-26A0-4449-B326-5AC438BD4812}" srcOrd="7" destOrd="0" presId="urn:microsoft.com/office/officeart/2005/8/layout/list1"/>
    <dgm:cxn modelId="{A63FE259-0FC1-4196-B6B8-12E3E927967E}" type="presParOf" srcId="{98773E58-CA1F-415B-950E-427D0143FE60}" destId="{B9B1B764-E4D9-4898-A67A-A5090DCB53CA}" srcOrd="8" destOrd="0" presId="urn:microsoft.com/office/officeart/2005/8/layout/list1"/>
    <dgm:cxn modelId="{D2C4EEB5-8A22-4250-8D81-088C313820A0}" type="presParOf" srcId="{B9B1B764-E4D9-4898-A67A-A5090DCB53CA}" destId="{E2A41EA9-5539-486B-B471-DB5231F26051}" srcOrd="0" destOrd="0" presId="urn:microsoft.com/office/officeart/2005/8/layout/list1"/>
    <dgm:cxn modelId="{F3373F99-4F5E-4923-BE34-99D88FE700B1}" type="presParOf" srcId="{B9B1B764-E4D9-4898-A67A-A5090DCB53CA}" destId="{4FE82515-F8D7-4115-BFB3-6EB83CF5B1D7}" srcOrd="1" destOrd="0" presId="urn:microsoft.com/office/officeart/2005/8/layout/list1"/>
    <dgm:cxn modelId="{F755CC32-FEE4-41DA-95A8-7971A79E40A1}" type="presParOf" srcId="{98773E58-CA1F-415B-950E-427D0143FE60}" destId="{91FEC56E-050C-4AE6-A864-2B5EB2399BE8}" srcOrd="9" destOrd="0" presId="urn:microsoft.com/office/officeart/2005/8/layout/list1"/>
    <dgm:cxn modelId="{7BA115C4-B7A3-413F-8E6A-18DE2CD757EE}" type="presParOf" srcId="{98773E58-CA1F-415B-950E-427D0143FE60}" destId="{2EC3E6B9-02BF-4680-A0F5-82CB711BFAC7}" srcOrd="10" destOrd="0" presId="urn:microsoft.com/office/officeart/2005/8/layout/list1"/>
    <dgm:cxn modelId="{4E3B0E52-625B-4E30-B174-BB0EEBE99A45}" type="presParOf" srcId="{98773E58-CA1F-415B-950E-427D0143FE60}" destId="{2F6690C3-25E7-4B3A-BE54-ED9507880C53}" srcOrd="11" destOrd="0" presId="urn:microsoft.com/office/officeart/2005/8/layout/list1"/>
    <dgm:cxn modelId="{C7B41238-3126-40C5-B267-1C865F212F3F}" type="presParOf" srcId="{98773E58-CA1F-415B-950E-427D0143FE60}" destId="{3333E6CB-A1F6-4BCA-A65C-6BD87F2C5116}" srcOrd="12" destOrd="0" presId="urn:microsoft.com/office/officeart/2005/8/layout/list1"/>
    <dgm:cxn modelId="{D6A42D5F-EDC7-40BE-AA83-ECF2A7933009}" type="presParOf" srcId="{3333E6CB-A1F6-4BCA-A65C-6BD87F2C5116}" destId="{B00D9F7D-8ED8-4421-A1BF-037D2CFE6F52}" srcOrd="0" destOrd="0" presId="urn:microsoft.com/office/officeart/2005/8/layout/list1"/>
    <dgm:cxn modelId="{7366AF72-A0D1-48FB-B3B1-682A643F2119}" type="presParOf" srcId="{3333E6CB-A1F6-4BCA-A65C-6BD87F2C5116}" destId="{FA7D1F83-893C-4121-96BD-ECD8AA401368}" srcOrd="1" destOrd="0" presId="urn:microsoft.com/office/officeart/2005/8/layout/list1"/>
    <dgm:cxn modelId="{9C7EB0FF-5D17-4451-A634-37AF376B20ED}" type="presParOf" srcId="{98773E58-CA1F-415B-950E-427D0143FE60}" destId="{5FF7EB62-2BC2-4117-8330-78ABBC548128}" srcOrd="13" destOrd="0" presId="urn:microsoft.com/office/officeart/2005/8/layout/list1"/>
    <dgm:cxn modelId="{C06CB2D7-373C-4362-B9B8-A51240331523}" type="presParOf" srcId="{98773E58-CA1F-415B-950E-427D0143FE60}" destId="{AD6EFD19-CF69-4E57-86EA-4467991613F2}" srcOrd="14" destOrd="0" presId="urn:microsoft.com/office/officeart/2005/8/layout/list1"/>
    <dgm:cxn modelId="{DCFE129D-A753-4285-A3E5-37AFEAC2D9CD}" type="presParOf" srcId="{98773E58-CA1F-415B-950E-427D0143FE60}" destId="{3963740A-CFA8-4730-B312-0F43DC72512E}" srcOrd="15" destOrd="0" presId="urn:microsoft.com/office/officeart/2005/8/layout/list1"/>
    <dgm:cxn modelId="{3C71219B-A2CC-41B6-8C62-621349FDC48C}" type="presParOf" srcId="{98773E58-CA1F-415B-950E-427D0143FE60}" destId="{67B4691F-8F46-4417-A697-07BB701D5798}" srcOrd="16" destOrd="0" presId="urn:microsoft.com/office/officeart/2005/8/layout/list1"/>
    <dgm:cxn modelId="{B65D0BF4-97F2-41A5-9B7C-D7CCEF04618C}" type="presParOf" srcId="{67B4691F-8F46-4417-A697-07BB701D5798}" destId="{D8F7ACED-EA47-4C9A-B43D-1822E3303912}" srcOrd="0" destOrd="0" presId="urn:microsoft.com/office/officeart/2005/8/layout/list1"/>
    <dgm:cxn modelId="{170DDA85-7C98-47AC-9BA3-ACA7E6B7E84D}" type="presParOf" srcId="{67B4691F-8F46-4417-A697-07BB701D5798}" destId="{6A5B83A8-37D2-4D33-89A0-C90B51F49AFD}" srcOrd="1" destOrd="0" presId="urn:microsoft.com/office/officeart/2005/8/layout/list1"/>
    <dgm:cxn modelId="{7D81A27A-CC4C-4C2A-A8BC-F0247A58FD7F}" type="presParOf" srcId="{98773E58-CA1F-415B-950E-427D0143FE60}" destId="{E6D6F72E-3B0D-45E8-AA36-3AA39E98CF63}" srcOrd="17" destOrd="0" presId="urn:microsoft.com/office/officeart/2005/8/layout/list1"/>
    <dgm:cxn modelId="{52D15985-6627-4B09-949B-6BEF743AEFB0}" type="presParOf" srcId="{98773E58-CA1F-415B-950E-427D0143FE60}" destId="{7CAFD572-8DB3-4712-B60F-E82B8798AFF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AF0443-8B04-4266-A9A7-6A2D7A92A7F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13D140A-0AE1-456E-9A2C-3702D4B52D84}">
      <dgm:prSet phldrT="[Text]" custT="1"/>
      <dgm:spPr/>
      <dgm:t>
        <a:bodyPr/>
        <a:lstStyle/>
        <a:p>
          <a:r>
            <a:rPr lang="en-US" sz="2000" dirty="0"/>
            <a:t>Government Regulation Avoidance</a:t>
          </a:r>
        </a:p>
      </dgm:t>
    </dgm:pt>
    <dgm:pt modelId="{EA363C45-0EB2-4087-A777-EB27599CF540}" type="parTrans" cxnId="{581EB47D-B0D2-4310-B540-E6B5A11F7782}">
      <dgm:prSet/>
      <dgm:spPr/>
      <dgm:t>
        <a:bodyPr/>
        <a:lstStyle/>
        <a:p>
          <a:endParaRPr lang="en-US"/>
        </a:p>
      </dgm:t>
    </dgm:pt>
    <dgm:pt modelId="{A4A90A28-C90B-4014-99E4-C478A1ED4EEA}" type="sibTrans" cxnId="{581EB47D-B0D2-4310-B540-E6B5A11F7782}">
      <dgm:prSet/>
      <dgm:spPr/>
      <dgm:t>
        <a:bodyPr/>
        <a:lstStyle/>
        <a:p>
          <a:endParaRPr lang="en-US"/>
        </a:p>
      </dgm:t>
    </dgm:pt>
    <dgm:pt modelId="{20EFEFAE-F408-4B10-A61B-AE59B0347247}">
      <dgm:prSet phldrT="[Text]" custT="1"/>
      <dgm:spPr/>
      <dgm:t>
        <a:bodyPr/>
        <a:lstStyle/>
        <a:p>
          <a:r>
            <a:rPr lang="en-US" sz="2000" dirty="0"/>
            <a:t>Improper Obtain / Loss Information</a:t>
          </a:r>
        </a:p>
      </dgm:t>
    </dgm:pt>
    <dgm:pt modelId="{8C6CA6EF-1113-447B-B572-F9770A2DADCA}" type="parTrans" cxnId="{C9DA1958-91D6-415E-BC20-9C075B610112}">
      <dgm:prSet/>
      <dgm:spPr/>
      <dgm:t>
        <a:bodyPr/>
        <a:lstStyle/>
        <a:p>
          <a:endParaRPr lang="en-US"/>
        </a:p>
      </dgm:t>
    </dgm:pt>
    <dgm:pt modelId="{29E109AB-D972-46B9-8B1F-FBDC595F11CF}" type="sibTrans" cxnId="{C9DA1958-91D6-415E-BC20-9C075B610112}">
      <dgm:prSet/>
      <dgm:spPr/>
      <dgm:t>
        <a:bodyPr/>
        <a:lstStyle/>
        <a:p>
          <a:endParaRPr lang="en-US"/>
        </a:p>
      </dgm:t>
    </dgm:pt>
    <dgm:pt modelId="{E2669039-0ACF-448E-BE1C-E50895B19C27}">
      <dgm:prSet phldrT="[Text]" custT="1"/>
      <dgm:spPr/>
      <dgm:t>
        <a:bodyPr/>
        <a:lstStyle/>
        <a:p>
          <a:r>
            <a:rPr lang="en-US" sz="2000" dirty="0"/>
            <a:t>Computer Fraud</a:t>
          </a:r>
        </a:p>
      </dgm:t>
    </dgm:pt>
    <dgm:pt modelId="{3DC9DFAF-B3F2-4F5C-A846-A250173EF246}" type="parTrans" cxnId="{C43F3627-07F9-4F7E-B9D3-480AD2B5D418}">
      <dgm:prSet/>
      <dgm:spPr/>
      <dgm:t>
        <a:bodyPr/>
        <a:lstStyle/>
        <a:p>
          <a:endParaRPr lang="en-US"/>
        </a:p>
      </dgm:t>
    </dgm:pt>
    <dgm:pt modelId="{542B7AF4-1B24-4204-9030-2DC5A25712FA}" type="sibTrans" cxnId="{C43F3627-07F9-4F7E-B9D3-480AD2B5D418}">
      <dgm:prSet/>
      <dgm:spPr/>
      <dgm:t>
        <a:bodyPr/>
        <a:lstStyle/>
        <a:p>
          <a:endParaRPr lang="en-US"/>
        </a:p>
      </dgm:t>
    </dgm:pt>
    <dgm:pt modelId="{108A7916-EF05-4A64-A919-17F8EED6A56F}">
      <dgm:prSet phldrT="[Text]" custT="1"/>
      <dgm:spPr/>
      <dgm:t>
        <a:bodyPr/>
        <a:lstStyle/>
        <a:p>
          <a:r>
            <a:rPr lang="en-US" sz="2000" dirty="0"/>
            <a:t>Management Override Concerns</a:t>
          </a:r>
        </a:p>
      </dgm:t>
    </dgm:pt>
    <dgm:pt modelId="{B3E19D7B-F5A9-4CA9-8C81-74B9B2652DC7}" type="parTrans" cxnId="{CA84D01B-E34A-4E64-B08E-32A907D042E8}">
      <dgm:prSet/>
      <dgm:spPr/>
      <dgm:t>
        <a:bodyPr/>
        <a:lstStyle/>
        <a:p>
          <a:endParaRPr lang="en-US"/>
        </a:p>
      </dgm:t>
    </dgm:pt>
    <dgm:pt modelId="{D0060425-0BF5-4083-ADA5-990D03D8C119}" type="sibTrans" cxnId="{CA84D01B-E34A-4E64-B08E-32A907D042E8}">
      <dgm:prSet/>
      <dgm:spPr/>
      <dgm:t>
        <a:bodyPr/>
        <a:lstStyle/>
        <a:p>
          <a:endParaRPr lang="en-US"/>
        </a:p>
      </dgm:t>
    </dgm:pt>
    <dgm:pt modelId="{8F428302-9568-436F-B84C-8D3FB25B388E}">
      <dgm:prSet phldrT="[Text]" custT="1"/>
      <dgm:spPr/>
      <dgm:t>
        <a:bodyPr/>
        <a:lstStyle/>
        <a:p>
          <a:r>
            <a:rPr lang="en-US" sz="2000" dirty="0"/>
            <a:t>Other Areas</a:t>
          </a:r>
        </a:p>
      </dgm:t>
    </dgm:pt>
    <dgm:pt modelId="{CDE21F98-B508-4EE9-9C8C-02101704549B}" type="parTrans" cxnId="{0687F23E-A06A-41BA-B266-2E80CACD0278}">
      <dgm:prSet/>
      <dgm:spPr/>
      <dgm:t>
        <a:bodyPr/>
        <a:lstStyle/>
        <a:p>
          <a:endParaRPr lang="en-US"/>
        </a:p>
      </dgm:t>
    </dgm:pt>
    <dgm:pt modelId="{8C8DC0BB-7159-49AD-9B7C-950152C8FEBF}" type="sibTrans" cxnId="{0687F23E-A06A-41BA-B266-2E80CACD0278}">
      <dgm:prSet/>
      <dgm:spPr/>
      <dgm:t>
        <a:bodyPr/>
        <a:lstStyle/>
        <a:p>
          <a:endParaRPr lang="en-US"/>
        </a:p>
      </dgm:t>
    </dgm:pt>
    <dgm:pt modelId="{98773E58-CA1F-415B-950E-427D0143FE60}" type="pres">
      <dgm:prSet presAssocID="{99AF0443-8B04-4266-A9A7-6A2D7A92A7F3}" presName="linear" presStyleCnt="0">
        <dgm:presLayoutVars>
          <dgm:dir/>
          <dgm:animLvl val="lvl"/>
          <dgm:resizeHandles val="exact"/>
        </dgm:presLayoutVars>
      </dgm:prSet>
      <dgm:spPr/>
    </dgm:pt>
    <dgm:pt modelId="{3F380730-BE02-4080-8150-FFD3DBBDA2D2}" type="pres">
      <dgm:prSet presAssocID="{813D140A-0AE1-456E-9A2C-3702D4B52D84}" presName="parentLin" presStyleCnt="0"/>
      <dgm:spPr/>
    </dgm:pt>
    <dgm:pt modelId="{82C1AC97-770A-40F4-96F8-0EBAF56212B7}" type="pres">
      <dgm:prSet presAssocID="{813D140A-0AE1-456E-9A2C-3702D4B52D84}" presName="parentLeftMargin" presStyleLbl="node1" presStyleIdx="0" presStyleCnt="5"/>
      <dgm:spPr/>
    </dgm:pt>
    <dgm:pt modelId="{C4537D90-7589-4249-8BF2-10581B8915EA}" type="pres">
      <dgm:prSet presAssocID="{813D140A-0AE1-456E-9A2C-3702D4B52D84}" presName="parentText" presStyleLbl="node1" presStyleIdx="0" presStyleCnt="5">
        <dgm:presLayoutVars>
          <dgm:chMax val="0"/>
          <dgm:bulletEnabled val="1"/>
        </dgm:presLayoutVars>
      </dgm:prSet>
      <dgm:spPr/>
    </dgm:pt>
    <dgm:pt modelId="{0865E960-AE0F-408A-AF89-B93362863323}" type="pres">
      <dgm:prSet presAssocID="{813D140A-0AE1-456E-9A2C-3702D4B52D84}" presName="negativeSpace" presStyleCnt="0"/>
      <dgm:spPr/>
    </dgm:pt>
    <dgm:pt modelId="{654B0B41-C268-46F1-8D1C-A9520D16BC60}" type="pres">
      <dgm:prSet presAssocID="{813D140A-0AE1-456E-9A2C-3702D4B52D84}" presName="childText" presStyleLbl="conFgAcc1" presStyleIdx="0" presStyleCnt="5" custScaleX="85492">
        <dgm:presLayoutVars>
          <dgm:bulletEnabled val="1"/>
        </dgm:presLayoutVars>
      </dgm:prSet>
      <dgm:spPr/>
    </dgm:pt>
    <dgm:pt modelId="{C257B16E-C349-437E-8066-CBDD6F851169}" type="pres">
      <dgm:prSet presAssocID="{A4A90A28-C90B-4014-99E4-C478A1ED4EEA}" presName="spaceBetweenRectangles" presStyleCnt="0"/>
      <dgm:spPr/>
    </dgm:pt>
    <dgm:pt modelId="{82C8DE8D-8473-4E18-8525-66FC996671DE}" type="pres">
      <dgm:prSet presAssocID="{20EFEFAE-F408-4B10-A61B-AE59B0347247}" presName="parentLin" presStyleCnt="0"/>
      <dgm:spPr/>
    </dgm:pt>
    <dgm:pt modelId="{1A1AB9CF-7F01-4619-9414-19389B216B4D}" type="pres">
      <dgm:prSet presAssocID="{20EFEFAE-F408-4B10-A61B-AE59B0347247}" presName="parentLeftMargin" presStyleLbl="node1" presStyleIdx="0" presStyleCnt="5"/>
      <dgm:spPr/>
    </dgm:pt>
    <dgm:pt modelId="{5EAF7EA7-711F-4B3E-B033-05F14319B67C}" type="pres">
      <dgm:prSet presAssocID="{20EFEFAE-F408-4B10-A61B-AE59B0347247}" presName="parentText" presStyleLbl="node1" presStyleIdx="1" presStyleCnt="5">
        <dgm:presLayoutVars>
          <dgm:chMax val="0"/>
          <dgm:bulletEnabled val="1"/>
        </dgm:presLayoutVars>
      </dgm:prSet>
      <dgm:spPr/>
    </dgm:pt>
    <dgm:pt modelId="{91B1C841-2A9C-470C-A25E-9BCEAD7A3B37}" type="pres">
      <dgm:prSet presAssocID="{20EFEFAE-F408-4B10-A61B-AE59B0347247}" presName="negativeSpace" presStyleCnt="0"/>
      <dgm:spPr/>
    </dgm:pt>
    <dgm:pt modelId="{14853308-BE13-4D4D-8B74-3DC323002466}" type="pres">
      <dgm:prSet presAssocID="{20EFEFAE-F408-4B10-A61B-AE59B0347247}" presName="childText" presStyleLbl="conFgAcc1" presStyleIdx="1" presStyleCnt="5" custScaleX="85492">
        <dgm:presLayoutVars>
          <dgm:bulletEnabled val="1"/>
        </dgm:presLayoutVars>
      </dgm:prSet>
      <dgm:spPr/>
    </dgm:pt>
    <dgm:pt modelId="{FD8354E9-26A0-4449-B326-5AC438BD4812}" type="pres">
      <dgm:prSet presAssocID="{29E109AB-D972-46B9-8B1F-FBDC595F11CF}" presName="spaceBetweenRectangles" presStyleCnt="0"/>
      <dgm:spPr/>
    </dgm:pt>
    <dgm:pt modelId="{B9B1B764-E4D9-4898-A67A-A5090DCB53CA}" type="pres">
      <dgm:prSet presAssocID="{E2669039-0ACF-448E-BE1C-E50895B19C27}" presName="parentLin" presStyleCnt="0"/>
      <dgm:spPr/>
    </dgm:pt>
    <dgm:pt modelId="{E2A41EA9-5539-486B-B471-DB5231F26051}" type="pres">
      <dgm:prSet presAssocID="{E2669039-0ACF-448E-BE1C-E50895B19C27}" presName="parentLeftMargin" presStyleLbl="node1" presStyleIdx="1" presStyleCnt="5"/>
      <dgm:spPr/>
    </dgm:pt>
    <dgm:pt modelId="{4FE82515-F8D7-4115-BFB3-6EB83CF5B1D7}" type="pres">
      <dgm:prSet presAssocID="{E2669039-0ACF-448E-BE1C-E50895B19C27}" presName="parentText" presStyleLbl="node1" presStyleIdx="2" presStyleCnt="5">
        <dgm:presLayoutVars>
          <dgm:chMax val="0"/>
          <dgm:bulletEnabled val="1"/>
        </dgm:presLayoutVars>
      </dgm:prSet>
      <dgm:spPr/>
    </dgm:pt>
    <dgm:pt modelId="{91FEC56E-050C-4AE6-A864-2B5EB2399BE8}" type="pres">
      <dgm:prSet presAssocID="{E2669039-0ACF-448E-BE1C-E50895B19C27}" presName="negativeSpace" presStyleCnt="0"/>
      <dgm:spPr/>
    </dgm:pt>
    <dgm:pt modelId="{2EC3E6B9-02BF-4680-A0F5-82CB711BFAC7}" type="pres">
      <dgm:prSet presAssocID="{E2669039-0ACF-448E-BE1C-E50895B19C27}" presName="childText" presStyleLbl="conFgAcc1" presStyleIdx="2" presStyleCnt="5" custScaleX="85492">
        <dgm:presLayoutVars>
          <dgm:bulletEnabled val="1"/>
        </dgm:presLayoutVars>
      </dgm:prSet>
      <dgm:spPr/>
    </dgm:pt>
    <dgm:pt modelId="{2F6690C3-25E7-4B3A-BE54-ED9507880C53}" type="pres">
      <dgm:prSet presAssocID="{542B7AF4-1B24-4204-9030-2DC5A25712FA}" presName="spaceBetweenRectangles" presStyleCnt="0"/>
      <dgm:spPr/>
    </dgm:pt>
    <dgm:pt modelId="{3333E6CB-A1F6-4BCA-A65C-6BD87F2C5116}" type="pres">
      <dgm:prSet presAssocID="{108A7916-EF05-4A64-A919-17F8EED6A56F}" presName="parentLin" presStyleCnt="0"/>
      <dgm:spPr/>
    </dgm:pt>
    <dgm:pt modelId="{B00D9F7D-8ED8-4421-A1BF-037D2CFE6F52}" type="pres">
      <dgm:prSet presAssocID="{108A7916-EF05-4A64-A919-17F8EED6A56F}" presName="parentLeftMargin" presStyleLbl="node1" presStyleIdx="2" presStyleCnt="5"/>
      <dgm:spPr/>
    </dgm:pt>
    <dgm:pt modelId="{FA7D1F83-893C-4121-96BD-ECD8AA401368}" type="pres">
      <dgm:prSet presAssocID="{108A7916-EF05-4A64-A919-17F8EED6A56F}" presName="parentText" presStyleLbl="node1" presStyleIdx="3" presStyleCnt="5">
        <dgm:presLayoutVars>
          <dgm:chMax val="0"/>
          <dgm:bulletEnabled val="1"/>
        </dgm:presLayoutVars>
      </dgm:prSet>
      <dgm:spPr/>
    </dgm:pt>
    <dgm:pt modelId="{5FF7EB62-2BC2-4117-8330-78ABBC548128}" type="pres">
      <dgm:prSet presAssocID="{108A7916-EF05-4A64-A919-17F8EED6A56F}" presName="negativeSpace" presStyleCnt="0"/>
      <dgm:spPr/>
    </dgm:pt>
    <dgm:pt modelId="{AD6EFD19-CF69-4E57-86EA-4467991613F2}" type="pres">
      <dgm:prSet presAssocID="{108A7916-EF05-4A64-A919-17F8EED6A56F}" presName="childText" presStyleLbl="conFgAcc1" presStyleIdx="3" presStyleCnt="5" custScaleX="85492">
        <dgm:presLayoutVars>
          <dgm:bulletEnabled val="1"/>
        </dgm:presLayoutVars>
      </dgm:prSet>
      <dgm:spPr/>
    </dgm:pt>
    <dgm:pt modelId="{3963740A-CFA8-4730-B312-0F43DC72512E}" type="pres">
      <dgm:prSet presAssocID="{D0060425-0BF5-4083-ADA5-990D03D8C119}" presName="spaceBetweenRectangles" presStyleCnt="0"/>
      <dgm:spPr/>
    </dgm:pt>
    <dgm:pt modelId="{67B4691F-8F46-4417-A697-07BB701D5798}" type="pres">
      <dgm:prSet presAssocID="{8F428302-9568-436F-B84C-8D3FB25B388E}" presName="parentLin" presStyleCnt="0"/>
      <dgm:spPr/>
    </dgm:pt>
    <dgm:pt modelId="{D8F7ACED-EA47-4C9A-B43D-1822E3303912}" type="pres">
      <dgm:prSet presAssocID="{8F428302-9568-436F-B84C-8D3FB25B388E}" presName="parentLeftMargin" presStyleLbl="node1" presStyleIdx="3" presStyleCnt="5"/>
      <dgm:spPr/>
    </dgm:pt>
    <dgm:pt modelId="{6A5B83A8-37D2-4D33-89A0-C90B51F49AFD}" type="pres">
      <dgm:prSet presAssocID="{8F428302-9568-436F-B84C-8D3FB25B388E}" presName="parentText" presStyleLbl="node1" presStyleIdx="4" presStyleCnt="5">
        <dgm:presLayoutVars>
          <dgm:chMax val="0"/>
          <dgm:bulletEnabled val="1"/>
        </dgm:presLayoutVars>
      </dgm:prSet>
      <dgm:spPr/>
    </dgm:pt>
    <dgm:pt modelId="{E6D6F72E-3B0D-45E8-AA36-3AA39E98CF63}" type="pres">
      <dgm:prSet presAssocID="{8F428302-9568-436F-B84C-8D3FB25B388E}" presName="negativeSpace" presStyleCnt="0"/>
      <dgm:spPr/>
    </dgm:pt>
    <dgm:pt modelId="{7CAFD572-8DB3-4712-B60F-E82B8798AFFD}" type="pres">
      <dgm:prSet presAssocID="{8F428302-9568-436F-B84C-8D3FB25B388E}" presName="childText" presStyleLbl="conFgAcc1" presStyleIdx="4" presStyleCnt="5" custScaleX="85492">
        <dgm:presLayoutVars>
          <dgm:bulletEnabled val="1"/>
        </dgm:presLayoutVars>
      </dgm:prSet>
      <dgm:spPr/>
    </dgm:pt>
  </dgm:ptLst>
  <dgm:cxnLst>
    <dgm:cxn modelId="{85CF3501-7288-4FF6-A7B1-3B6416A6EE69}" type="presOf" srcId="{8F428302-9568-436F-B84C-8D3FB25B388E}" destId="{D8F7ACED-EA47-4C9A-B43D-1822E3303912}" srcOrd="0" destOrd="0" presId="urn:microsoft.com/office/officeart/2005/8/layout/list1"/>
    <dgm:cxn modelId="{6B0A8304-D1EF-428C-B61E-84B722653DFB}" type="presOf" srcId="{20EFEFAE-F408-4B10-A61B-AE59B0347247}" destId="{1A1AB9CF-7F01-4619-9414-19389B216B4D}" srcOrd="0" destOrd="0" presId="urn:microsoft.com/office/officeart/2005/8/layout/list1"/>
    <dgm:cxn modelId="{E0DD090B-3914-4B9F-BFDA-C73346EAE46D}" type="presOf" srcId="{20EFEFAE-F408-4B10-A61B-AE59B0347247}" destId="{5EAF7EA7-711F-4B3E-B033-05F14319B67C}" srcOrd="1" destOrd="0" presId="urn:microsoft.com/office/officeart/2005/8/layout/list1"/>
    <dgm:cxn modelId="{CA84D01B-E34A-4E64-B08E-32A907D042E8}" srcId="{99AF0443-8B04-4266-A9A7-6A2D7A92A7F3}" destId="{108A7916-EF05-4A64-A919-17F8EED6A56F}" srcOrd="3" destOrd="0" parTransId="{B3E19D7B-F5A9-4CA9-8C81-74B9B2652DC7}" sibTransId="{D0060425-0BF5-4083-ADA5-990D03D8C119}"/>
    <dgm:cxn modelId="{C43F3627-07F9-4F7E-B9D3-480AD2B5D418}" srcId="{99AF0443-8B04-4266-A9A7-6A2D7A92A7F3}" destId="{E2669039-0ACF-448E-BE1C-E50895B19C27}" srcOrd="2" destOrd="0" parTransId="{3DC9DFAF-B3F2-4F5C-A846-A250173EF246}" sibTransId="{542B7AF4-1B24-4204-9030-2DC5A25712FA}"/>
    <dgm:cxn modelId="{C6A59732-5A80-436A-944B-734D3F2DFFF1}" type="presOf" srcId="{99AF0443-8B04-4266-A9A7-6A2D7A92A7F3}" destId="{98773E58-CA1F-415B-950E-427D0143FE60}" srcOrd="0" destOrd="0" presId="urn:microsoft.com/office/officeart/2005/8/layout/list1"/>
    <dgm:cxn modelId="{ED1AC932-417E-45FD-B58B-301236314146}" type="presOf" srcId="{108A7916-EF05-4A64-A919-17F8EED6A56F}" destId="{FA7D1F83-893C-4121-96BD-ECD8AA401368}" srcOrd="1" destOrd="0" presId="urn:microsoft.com/office/officeart/2005/8/layout/list1"/>
    <dgm:cxn modelId="{0687F23E-A06A-41BA-B266-2E80CACD0278}" srcId="{99AF0443-8B04-4266-A9A7-6A2D7A92A7F3}" destId="{8F428302-9568-436F-B84C-8D3FB25B388E}" srcOrd="4" destOrd="0" parTransId="{CDE21F98-B508-4EE9-9C8C-02101704549B}" sibTransId="{8C8DC0BB-7159-49AD-9B7C-950152C8FEBF}"/>
    <dgm:cxn modelId="{B83A955B-C3C7-4922-8BD8-101B21311E1B}" type="presOf" srcId="{E2669039-0ACF-448E-BE1C-E50895B19C27}" destId="{E2A41EA9-5539-486B-B471-DB5231F26051}" srcOrd="0" destOrd="0" presId="urn:microsoft.com/office/officeart/2005/8/layout/list1"/>
    <dgm:cxn modelId="{C9DA1958-91D6-415E-BC20-9C075B610112}" srcId="{99AF0443-8B04-4266-A9A7-6A2D7A92A7F3}" destId="{20EFEFAE-F408-4B10-A61B-AE59B0347247}" srcOrd="1" destOrd="0" parTransId="{8C6CA6EF-1113-447B-B572-F9770A2DADCA}" sibTransId="{29E109AB-D972-46B9-8B1F-FBDC595F11CF}"/>
    <dgm:cxn modelId="{581EB47D-B0D2-4310-B540-E6B5A11F7782}" srcId="{99AF0443-8B04-4266-A9A7-6A2D7A92A7F3}" destId="{813D140A-0AE1-456E-9A2C-3702D4B52D84}" srcOrd="0" destOrd="0" parTransId="{EA363C45-0EB2-4087-A777-EB27599CF540}" sibTransId="{A4A90A28-C90B-4014-99E4-C478A1ED4EEA}"/>
    <dgm:cxn modelId="{E4BA3986-BD9C-4889-BBC7-B4666CF0208E}" type="presOf" srcId="{108A7916-EF05-4A64-A919-17F8EED6A56F}" destId="{B00D9F7D-8ED8-4421-A1BF-037D2CFE6F52}" srcOrd="0" destOrd="0" presId="urn:microsoft.com/office/officeart/2005/8/layout/list1"/>
    <dgm:cxn modelId="{C7CC51CC-EC3E-40E4-81BD-97CE75074974}" type="presOf" srcId="{813D140A-0AE1-456E-9A2C-3702D4B52D84}" destId="{C4537D90-7589-4249-8BF2-10581B8915EA}" srcOrd="1" destOrd="0" presId="urn:microsoft.com/office/officeart/2005/8/layout/list1"/>
    <dgm:cxn modelId="{A12948D1-FBD3-49AD-8953-5C2064E410E2}" type="presOf" srcId="{813D140A-0AE1-456E-9A2C-3702D4B52D84}" destId="{82C1AC97-770A-40F4-96F8-0EBAF56212B7}" srcOrd="0" destOrd="0" presId="urn:microsoft.com/office/officeart/2005/8/layout/list1"/>
    <dgm:cxn modelId="{95CE99D6-8210-4CD7-AC8C-943C8F1400B1}" type="presOf" srcId="{E2669039-0ACF-448E-BE1C-E50895B19C27}" destId="{4FE82515-F8D7-4115-BFB3-6EB83CF5B1D7}" srcOrd="1" destOrd="0" presId="urn:microsoft.com/office/officeart/2005/8/layout/list1"/>
    <dgm:cxn modelId="{0CB896D7-AD6B-4E43-A9C9-07D1596BD312}" type="presOf" srcId="{8F428302-9568-436F-B84C-8D3FB25B388E}" destId="{6A5B83A8-37D2-4D33-89A0-C90B51F49AFD}" srcOrd="1" destOrd="0" presId="urn:microsoft.com/office/officeart/2005/8/layout/list1"/>
    <dgm:cxn modelId="{7EE6C57D-42D9-46A1-B810-6423081B6E4C}" type="presParOf" srcId="{98773E58-CA1F-415B-950E-427D0143FE60}" destId="{3F380730-BE02-4080-8150-FFD3DBBDA2D2}" srcOrd="0" destOrd="0" presId="urn:microsoft.com/office/officeart/2005/8/layout/list1"/>
    <dgm:cxn modelId="{9B936B10-3B18-4049-8C0D-12C9C363B2EE}" type="presParOf" srcId="{3F380730-BE02-4080-8150-FFD3DBBDA2D2}" destId="{82C1AC97-770A-40F4-96F8-0EBAF56212B7}" srcOrd="0" destOrd="0" presId="urn:microsoft.com/office/officeart/2005/8/layout/list1"/>
    <dgm:cxn modelId="{08A2E941-5322-4492-916C-1799579C8C84}" type="presParOf" srcId="{3F380730-BE02-4080-8150-FFD3DBBDA2D2}" destId="{C4537D90-7589-4249-8BF2-10581B8915EA}" srcOrd="1" destOrd="0" presId="urn:microsoft.com/office/officeart/2005/8/layout/list1"/>
    <dgm:cxn modelId="{C76D8873-DDEA-4F2D-8809-A9EDCD0746C2}" type="presParOf" srcId="{98773E58-CA1F-415B-950E-427D0143FE60}" destId="{0865E960-AE0F-408A-AF89-B93362863323}" srcOrd="1" destOrd="0" presId="urn:microsoft.com/office/officeart/2005/8/layout/list1"/>
    <dgm:cxn modelId="{B1DE05AB-8925-4F51-B581-8C7341234EB2}" type="presParOf" srcId="{98773E58-CA1F-415B-950E-427D0143FE60}" destId="{654B0B41-C268-46F1-8D1C-A9520D16BC60}" srcOrd="2" destOrd="0" presId="urn:microsoft.com/office/officeart/2005/8/layout/list1"/>
    <dgm:cxn modelId="{0EE5CD55-1928-4849-959C-660F625A0DD7}" type="presParOf" srcId="{98773E58-CA1F-415B-950E-427D0143FE60}" destId="{C257B16E-C349-437E-8066-CBDD6F851169}" srcOrd="3" destOrd="0" presId="urn:microsoft.com/office/officeart/2005/8/layout/list1"/>
    <dgm:cxn modelId="{7ED43B74-7022-4863-8CB3-CD4E80E14531}" type="presParOf" srcId="{98773E58-CA1F-415B-950E-427D0143FE60}" destId="{82C8DE8D-8473-4E18-8525-66FC996671DE}" srcOrd="4" destOrd="0" presId="urn:microsoft.com/office/officeart/2005/8/layout/list1"/>
    <dgm:cxn modelId="{60B9390C-A2BD-4FE9-8147-B6399B484EA6}" type="presParOf" srcId="{82C8DE8D-8473-4E18-8525-66FC996671DE}" destId="{1A1AB9CF-7F01-4619-9414-19389B216B4D}" srcOrd="0" destOrd="0" presId="urn:microsoft.com/office/officeart/2005/8/layout/list1"/>
    <dgm:cxn modelId="{80EECFBD-3482-4CCE-BC42-3386C6EDF669}" type="presParOf" srcId="{82C8DE8D-8473-4E18-8525-66FC996671DE}" destId="{5EAF7EA7-711F-4B3E-B033-05F14319B67C}" srcOrd="1" destOrd="0" presId="urn:microsoft.com/office/officeart/2005/8/layout/list1"/>
    <dgm:cxn modelId="{5798A24A-8623-40BD-BB4D-0485A1EB1D9C}" type="presParOf" srcId="{98773E58-CA1F-415B-950E-427D0143FE60}" destId="{91B1C841-2A9C-470C-A25E-9BCEAD7A3B37}" srcOrd="5" destOrd="0" presId="urn:microsoft.com/office/officeart/2005/8/layout/list1"/>
    <dgm:cxn modelId="{B3E314BF-9268-4415-A6D3-D2650C7CADA5}" type="presParOf" srcId="{98773E58-CA1F-415B-950E-427D0143FE60}" destId="{14853308-BE13-4D4D-8B74-3DC323002466}" srcOrd="6" destOrd="0" presId="urn:microsoft.com/office/officeart/2005/8/layout/list1"/>
    <dgm:cxn modelId="{DA6E5AA1-C40E-41BC-BA47-0506343B54F6}" type="presParOf" srcId="{98773E58-CA1F-415B-950E-427D0143FE60}" destId="{FD8354E9-26A0-4449-B326-5AC438BD4812}" srcOrd="7" destOrd="0" presId="urn:microsoft.com/office/officeart/2005/8/layout/list1"/>
    <dgm:cxn modelId="{97E69E4F-E4D1-4CFE-BCB8-385EA165341F}" type="presParOf" srcId="{98773E58-CA1F-415B-950E-427D0143FE60}" destId="{B9B1B764-E4D9-4898-A67A-A5090DCB53CA}" srcOrd="8" destOrd="0" presId="urn:microsoft.com/office/officeart/2005/8/layout/list1"/>
    <dgm:cxn modelId="{784714FB-1D39-4053-A002-1CF2B2C1F213}" type="presParOf" srcId="{B9B1B764-E4D9-4898-A67A-A5090DCB53CA}" destId="{E2A41EA9-5539-486B-B471-DB5231F26051}" srcOrd="0" destOrd="0" presId="urn:microsoft.com/office/officeart/2005/8/layout/list1"/>
    <dgm:cxn modelId="{15CADAAC-788A-44DD-82DD-232FD6CA30B9}" type="presParOf" srcId="{B9B1B764-E4D9-4898-A67A-A5090DCB53CA}" destId="{4FE82515-F8D7-4115-BFB3-6EB83CF5B1D7}" srcOrd="1" destOrd="0" presId="urn:microsoft.com/office/officeart/2005/8/layout/list1"/>
    <dgm:cxn modelId="{0C1A5473-930B-4AAD-BE5C-8C9903D0C26E}" type="presParOf" srcId="{98773E58-CA1F-415B-950E-427D0143FE60}" destId="{91FEC56E-050C-4AE6-A864-2B5EB2399BE8}" srcOrd="9" destOrd="0" presId="urn:microsoft.com/office/officeart/2005/8/layout/list1"/>
    <dgm:cxn modelId="{042D7E58-72E3-44CA-A418-2FE4ED3F3CB2}" type="presParOf" srcId="{98773E58-CA1F-415B-950E-427D0143FE60}" destId="{2EC3E6B9-02BF-4680-A0F5-82CB711BFAC7}" srcOrd="10" destOrd="0" presId="urn:microsoft.com/office/officeart/2005/8/layout/list1"/>
    <dgm:cxn modelId="{290E67A2-7414-4000-BE4D-ED1BB50CA882}" type="presParOf" srcId="{98773E58-CA1F-415B-950E-427D0143FE60}" destId="{2F6690C3-25E7-4B3A-BE54-ED9507880C53}" srcOrd="11" destOrd="0" presId="urn:microsoft.com/office/officeart/2005/8/layout/list1"/>
    <dgm:cxn modelId="{5B701288-05E9-4B7D-8451-7B78CB6EC1AB}" type="presParOf" srcId="{98773E58-CA1F-415B-950E-427D0143FE60}" destId="{3333E6CB-A1F6-4BCA-A65C-6BD87F2C5116}" srcOrd="12" destOrd="0" presId="urn:microsoft.com/office/officeart/2005/8/layout/list1"/>
    <dgm:cxn modelId="{9EF7BEFB-B9CC-4B6B-AB51-51B5746F1FED}" type="presParOf" srcId="{3333E6CB-A1F6-4BCA-A65C-6BD87F2C5116}" destId="{B00D9F7D-8ED8-4421-A1BF-037D2CFE6F52}" srcOrd="0" destOrd="0" presId="urn:microsoft.com/office/officeart/2005/8/layout/list1"/>
    <dgm:cxn modelId="{DEC649CB-5BEF-46EB-A842-493E8A6569BA}" type="presParOf" srcId="{3333E6CB-A1F6-4BCA-A65C-6BD87F2C5116}" destId="{FA7D1F83-893C-4121-96BD-ECD8AA401368}" srcOrd="1" destOrd="0" presId="urn:microsoft.com/office/officeart/2005/8/layout/list1"/>
    <dgm:cxn modelId="{A7083898-10A0-4DC0-BEF4-44EC2F110576}" type="presParOf" srcId="{98773E58-CA1F-415B-950E-427D0143FE60}" destId="{5FF7EB62-2BC2-4117-8330-78ABBC548128}" srcOrd="13" destOrd="0" presId="urn:microsoft.com/office/officeart/2005/8/layout/list1"/>
    <dgm:cxn modelId="{2AE689A1-7B48-4F85-A909-B1E3E425A6E1}" type="presParOf" srcId="{98773E58-CA1F-415B-950E-427D0143FE60}" destId="{AD6EFD19-CF69-4E57-86EA-4467991613F2}" srcOrd="14" destOrd="0" presId="urn:microsoft.com/office/officeart/2005/8/layout/list1"/>
    <dgm:cxn modelId="{7546DEFF-689C-4D40-A95E-84ECC27AC9F2}" type="presParOf" srcId="{98773E58-CA1F-415B-950E-427D0143FE60}" destId="{3963740A-CFA8-4730-B312-0F43DC72512E}" srcOrd="15" destOrd="0" presId="urn:microsoft.com/office/officeart/2005/8/layout/list1"/>
    <dgm:cxn modelId="{F449B504-96C6-4495-B3FC-EE5AB41B306C}" type="presParOf" srcId="{98773E58-CA1F-415B-950E-427D0143FE60}" destId="{67B4691F-8F46-4417-A697-07BB701D5798}" srcOrd="16" destOrd="0" presId="urn:microsoft.com/office/officeart/2005/8/layout/list1"/>
    <dgm:cxn modelId="{F152B91A-D2E3-4F9B-B7CC-D565FE180A9F}" type="presParOf" srcId="{67B4691F-8F46-4417-A697-07BB701D5798}" destId="{D8F7ACED-EA47-4C9A-B43D-1822E3303912}" srcOrd="0" destOrd="0" presId="urn:microsoft.com/office/officeart/2005/8/layout/list1"/>
    <dgm:cxn modelId="{742EEE94-E88E-4AEC-94A9-2FEE94C25ACD}" type="presParOf" srcId="{67B4691F-8F46-4417-A697-07BB701D5798}" destId="{6A5B83A8-37D2-4D33-89A0-C90B51F49AFD}" srcOrd="1" destOrd="0" presId="urn:microsoft.com/office/officeart/2005/8/layout/list1"/>
    <dgm:cxn modelId="{F66AFB79-3215-4AF9-818F-762499986A96}" type="presParOf" srcId="{98773E58-CA1F-415B-950E-427D0143FE60}" destId="{E6D6F72E-3B0D-45E8-AA36-3AA39E98CF63}" srcOrd="17" destOrd="0" presId="urn:microsoft.com/office/officeart/2005/8/layout/list1"/>
    <dgm:cxn modelId="{CD84FEB4-E06A-4771-88AD-CADF5D99FD26}" type="presParOf" srcId="{98773E58-CA1F-415B-950E-427D0143FE60}" destId="{7CAFD572-8DB3-4712-B60F-E82B8798AFFD}" srcOrd="18"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1EC02C-FE46-4D68-AC67-A8DCD1FB4847}" type="doc">
      <dgm:prSet loTypeId="urn:microsoft.com/office/officeart/2005/8/layout/pyramid2" loCatId="list" qsTypeId="urn:microsoft.com/office/officeart/2005/8/quickstyle/3d3" qsCatId="3D" csTypeId="urn:microsoft.com/office/officeart/2005/8/colors/accent1_2" csCatId="accent1" phldr="1"/>
      <dgm:spPr/>
    </dgm:pt>
    <dgm:pt modelId="{15D7A0A1-5492-4DD5-9841-C08F491AAD88}">
      <dgm:prSet phldrT="[Text]"/>
      <dgm:spPr/>
      <dgm:t>
        <a:bodyPr/>
        <a:lstStyle/>
        <a:p>
          <a:pPr>
            <a:spcAft>
              <a:spcPct val="35000"/>
            </a:spcAft>
          </a:pPr>
          <a:r>
            <a:rPr lang="en-US" sz="3000" dirty="0">
              <a:solidFill>
                <a:srgbClr val="000000"/>
              </a:solidFill>
              <a:latin typeface="Times New Roman" panose="02020603050405020304" pitchFamily="18" charset="0"/>
              <a:cs typeface="Times New Roman" panose="02020603050405020304" pitchFamily="18" charset="0"/>
            </a:rPr>
            <a:t>Asset Misappropriation</a:t>
          </a:r>
        </a:p>
      </dgm:t>
    </dgm:pt>
    <dgm:pt modelId="{D05009CF-B9B7-49B1-BD83-49F38598DE17}" type="parTrans" cxnId="{752076F3-803A-40C2-9107-A02C5FE7A00A}">
      <dgm:prSet/>
      <dgm:spPr/>
      <dgm:t>
        <a:bodyPr/>
        <a:lstStyle/>
        <a:p>
          <a:endParaRPr lang="en-US"/>
        </a:p>
      </dgm:t>
    </dgm:pt>
    <dgm:pt modelId="{3273F850-D3D7-4733-B455-450B7D1D715B}" type="sibTrans" cxnId="{752076F3-803A-40C2-9107-A02C5FE7A00A}">
      <dgm:prSet/>
      <dgm:spPr/>
      <dgm:t>
        <a:bodyPr/>
        <a:lstStyle/>
        <a:p>
          <a:endParaRPr lang="en-US"/>
        </a:p>
      </dgm:t>
    </dgm:pt>
    <dgm:pt modelId="{A7F204B9-FC9D-44E5-A4A6-D568E79D8881}">
      <dgm:prSet phldrT="[Tex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Theft of monetary funds</a:t>
          </a:r>
        </a:p>
      </dgm:t>
    </dgm:pt>
    <dgm:pt modelId="{85CC551C-6EEA-4F77-A370-127AC37C09CE}" type="parTrans" cxnId="{3710083D-8E0A-47D4-B20B-464407131B97}">
      <dgm:prSet/>
      <dgm:spPr/>
      <dgm:t>
        <a:bodyPr/>
        <a:lstStyle/>
        <a:p>
          <a:endParaRPr lang="en-US"/>
        </a:p>
      </dgm:t>
    </dgm:pt>
    <dgm:pt modelId="{D9049B61-AC6B-48B7-83E3-77EE1F55B616}" type="sibTrans" cxnId="{3710083D-8E0A-47D4-B20B-464407131B97}">
      <dgm:prSet/>
      <dgm:spPr/>
      <dgm:t>
        <a:bodyPr/>
        <a:lstStyle/>
        <a:p>
          <a:endParaRPr lang="en-US"/>
        </a:p>
      </dgm:t>
    </dgm:pt>
    <dgm:pt modelId="{99FD3A4C-384E-4B6B-8123-9A704B505124}">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Theft of tangible asset</a:t>
          </a:r>
        </a:p>
      </dgm:t>
    </dgm:pt>
    <dgm:pt modelId="{79C0A588-4591-40D2-B2D0-98F2A35851A2}" type="parTrans" cxnId="{6CED7251-FE1F-4007-A26A-4E6A7F7300E5}">
      <dgm:prSet/>
      <dgm:spPr/>
      <dgm:t>
        <a:bodyPr/>
        <a:lstStyle/>
        <a:p>
          <a:endParaRPr lang="en-US"/>
        </a:p>
      </dgm:t>
    </dgm:pt>
    <dgm:pt modelId="{7753D2D0-A634-42B1-A6B9-304315A319E9}" type="sibTrans" cxnId="{6CED7251-FE1F-4007-A26A-4E6A7F7300E5}">
      <dgm:prSet/>
      <dgm:spPr/>
      <dgm:t>
        <a:bodyPr/>
        <a:lstStyle/>
        <a:p>
          <a:endParaRPr lang="en-US"/>
        </a:p>
      </dgm:t>
    </dgm:pt>
    <dgm:pt modelId="{5E64E15F-036D-432F-B1FE-72F6352E5917}">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Misuse of assets</a:t>
          </a:r>
        </a:p>
      </dgm:t>
    </dgm:pt>
    <dgm:pt modelId="{DFF0E5A7-5489-45B5-982E-19A2B0DF4F4F}" type="parTrans" cxnId="{1EF57DAC-A773-4471-B141-0FC98835D5B6}">
      <dgm:prSet/>
      <dgm:spPr/>
      <dgm:t>
        <a:bodyPr/>
        <a:lstStyle/>
        <a:p>
          <a:endParaRPr lang="en-US"/>
        </a:p>
      </dgm:t>
    </dgm:pt>
    <dgm:pt modelId="{04DB1425-64BF-4C90-B102-4F5C64E10139}" type="sibTrans" cxnId="{1EF57DAC-A773-4471-B141-0FC98835D5B6}">
      <dgm:prSet/>
      <dgm:spPr/>
      <dgm:t>
        <a:bodyPr/>
        <a:lstStyle/>
        <a:p>
          <a:endParaRPr lang="en-US"/>
        </a:p>
      </dgm:t>
    </dgm:pt>
    <dgm:pt modelId="{F8555B03-F5EC-4AD3-89D4-32743A111CD0}">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Lack of business purpose</a:t>
          </a:r>
        </a:p>
      </dgm:t>
    </dgm:pt>
    <dgm:pt modelId="{E51BC8E3-ABFD-4A73-A31A-1729408B27AF}" type="parTrans" cxnId="{A243876C-BDEC-4686-A3C0-21DBA14CE864}">
      <dgm:prSet/>
      <dgm:spPr/>
      <dgm:t>
        <a:bodyPr/>
        <a:lstStyle/>
        <a:p>
          <a:endParaRPr lang="en-US"/>
        </a:p>
      </dgm:t>
    </dgm:pt>
    <dgm:pt modelId="{2B70694F-8A72-4276-B8D3-0DD63BC455D4}" type="sibTrans" cxnId="{A243876C-BDEC-4686-A3C0-21DBA14CE864}">
      <dgm:prSet/>
      <dgm:spPr/>
      <dgm:t>
        <a:bodyPr/>
        <a:lstStyle/>
        <a:p>
          <a:endParaRPr lang="en-US"/>
        </a:p>
      </dgm:t>
    </dgm:pt>
    <dgm:pt modelId="{8743DB88-7ED0-4553-89EB-70303B0DB5CC}">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Related party/conflict of interest</a:t>
          </a:r>
        </a:p>
      </dgm:t>
    </dgm:pt>
    <dgm:pt modelId="{D51B073E-ECAE-4ABB-8EFD-2B6EACF4932F}" type="parTrans" cxnId="{29B701C8-CC04-4169-BD1F-4A1679A45C6D}">
      <dgm:prSet/>
      <dgm:spPr/>
      <dgm:t>
        <a:bodyPr/>
        <a:lstStyle/>
        <a:p>
          <a:endParaRPr lang="en-US"/>
        </a:p>
      </dgm:t>
    </dgm:pt>
    <dgm:pt modelId="{E9A09D71-C2E8-4EA2-9A54-6FA080EC5BBB}" type="sibTrans" cxnId="{29B701C8-CC04-4169-BD1F-4A1679A45C6D}">
      <dgm:prSet/>
      <dgm:spPr/>
      <dgm:t>
        <a:bodyPr/>
        <a:lstStyle/>
        <a:p>
          <a:endParaRPr lang="en-US"/>
        </a:p>
      </dgm:t>
    </dgm:pt>
    <dgm:pt modelId="{F28DCDAD-1B5F-4FCD-BE02-09072CB7DC82}">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Dispose of asset below FMV</a:t>
          </a:r>
        </a:p>
      </dgm:t>
    </dgm:pt>
    <dgm:pt modelId="{F68D37D2-E0B9-4486-8482-3D494A116960}" type="parTrans" cxnId="{5811E5E6-42D5-4608-A619-4F34E8642C82}">
      <dgm:prSet/>
      <dgm:spPr/>
      <dgm:t>
        <a:bodyPr/>
        <a:lstStyle/>
        <a:p>
          <a:endParaRPr lang="en-US"/>
        </a:p>
      </dgm:t>
    </dgm:pt>
    <dgm:pt modelId="{41CA4EFE-B1FD-4DA3-903C-F83D5C853078}" type="sibTrans" cxnId="{5811E5E6-42D5-4608-A619-4F34E8642C82}">
      <dgm:prSet/>
      <dgm:spPr/>
      <dgm:t>
        <a:bodyPr/>
        <a:lstStyle/>
        <a:p>
          <a:endParaRPr lang="en-US"/>
        </a:p>
      </dgm:t>
    </dgm:pt>
    <dgm:pt modelId="{256EF40C-CD9C-4DAC-8E26-45B9EAE27CFE}">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Acquire of asset above FMV</a:t>
          </a:r>
        </a:p>
      </dgm:t>
    </dgm:pt>
    <dgm:pt modelId="{57524066-B6E7-4AEF-8265-13FB4C0EFF38}" type="parTrans" cxnId="{208FE141-5BEA-4B92-A305-21DD3B0CD20C}">
      <dgm:prSet/>
      <dgm:spPr/>
      <dgm:t>
        <a:bodyPr/>
        <a:lstStyle/>
        <a:p>
          <a:endParaRPr lang="en-US"/>
        </a:p>
      </dgm:t>
    </dgm:pt>
    <dgm:pt modelId="{B4EC4D9C-EF42-4716-85D4-6DF4C24C3AC5}" type="sibTrans" cxnId="{208FE141-5BEA-4B92-A305-21DD3B0CD20C}">
      <dgm:prSet/>
      <dgm:spPr/>
      <dgm:t>
        <a:bodyPr/>
        <a:lstStyle/>
        <a:p>
          <a:endParaRPr lang="en-US"/>
        </a:p>
      </dgm:t>
    </dgm:pt>
    <dgm:pt modelId="{070177AF-D1B8-4C36-A412-A559DA0F0341}" type="pres">
      <dgm:prSet presAssocID="{9E1EC02C-FE46-4D68-AC67-A8DCD1FB4847}" presName="compositeShape" presStyleCnt="0">
        <dgm:presLayoutVars>
          <dgm:dir/>
          <dgm:resizeHandles/>
        </dgm:presLayoutVars>
      </dgm:prSet>
      <dgm:spPr/>
    </dgm:pt>
    <dgm:pt modelId="{99DA70ED-B8CF-4E82-B56A-DA079CA8F658}" type="pres">
      <dgm:prSet presAssocID="{9E1EC02C-FE46-4D68-AC67-A8DCD1FB4847}" presName="pyramid" presStyleLbl="node1" presStyleIdx="0" presStyleCnt="1"/>
      <dgm:spPr/>
    </dgm:pt>
    <dgm:pt modelId="{03C96ED2-08B5-46AA-8CBD-2DC0CF7DE17E}" type="pres">
      <dgm:prSet presAssocID="{9E1EC02C-FE46-4D68-AC67-A8DCD1FB4847}" presName="theList" presStyleCnt="0"/>
      <dgm:spPr/>
    </dgm:pt>
    <dgm:pt modelId="{256A1AEC-2BA7-44DE-A519-3D661600486F}" type="pres">
      <dgm:prSet presAssocID="{15D7A0A1-5492-4DD5-9841-C08F491AAD88}" presName="aNode" presStyleLbl="fgAcc1" presStyleIdx="0" presStyleCnt="1" custScaleX="152051" custScaleY="1532934" custLinFactNeighborX="16060" custLinFactNeighborY="57758">
        <dgm:presLayoutVars>
          <dgm:bulletEnabled val="1"/>
        </dgm:presLayoutVars>
      </dgm:prSet>
      <dgm:spPr/>
    </dgm:pt>
    <dgm:pt modelId="{DF71E162-83B3-41FC-BBDA-1CA70F73E650}" type="pres">
      <dgm:prSet presAssocID="{15D7A0A1-5492-4DD5-9841-C08F491AAD88}" presName="aSpace" presStyleCnt="0"/>
      <dgm:spPr/>
    </dgm:pt>
  </dgm:ptLst>
  <dgm:cxnLst>
    <dgm:cxn modelId="{3710083D-8E0A-47D4-B20B-464407131B97}" srcId="{15D7A0A1-5492-4DD5-9841-C08F491AAD88}" destId="{A7F204B9-FC9D-44E5-A4A6-D568E79D8881}" srcOrd="0" destOrd="0" parTransId="{85CC551C-6EEA-4F77-A370-127AC37C09CE}" sibTransId="{D9049B61-AC6B-48B7-83E3-77EE1F55B616}"/>
    <dgm:cxn modelId="{C3A46A5F-C109-4B26-966D-9B04CD60110A}" type="presOf" srcId="{5E64E15F-036D-432F-B1FE-72F6352E5917}" destId="{256A1AEC-2BA7-44DE-A519-3D661600486F}" srcOrd="0" destOrd="3" presId="urn:microsoft.com/office/officeart/2005/8/layout/pyramid2"/>
    <dgm:cxn modelId="{208FE141-5BEA-4B92-A305-21DD3B0CD20C}" srcId="{15D7A0A1-5492-4DD5-9841-C08F491AAD88}" destId="{256EF40C-CD9C-4DAC-8E26-45B9EAE27CFE}" srcOrd="6" destOrd="0" parTransId="{57524066-B6E7-4AEF-8265-13FB4C0EFF38}" sibTransId="{B4EC4D9C-EF42-4716-85D4-6DF4C24C3AC5}"/>
    <dgm:cxn modelId="{E8BF1945-9ED3-4EDA-BC67-D9F818124F65}" type="presOf" srcId="{9E1EC02C-FE46-4D68-AC67-A8DCD1FB4847}" destId="{070177AF-D1B8-4C36-A412-A559DA0F0341}" srcOrd="0" destOrd="0" presId="urn:microsoft.com/office/officeart/2005/8/layout/pyramid2"/>
    <dgm:cxn modelId="{A243876C-BDEC-4686-A3C0-21DBA14CE864}" srcId="{15D7A0A1-5492-4DD5-9841-C08F491AAD88}" destId="{F8555B03-F5EC-4AD3-89D4-32743A111CD0}" srcOrd="3" destOrd="0" parTransId="{E51BC8E3-ABFD-4A73-A31A-1729408B27AF}" sibTransId="{2B70694F-8A72-4276-B8D3-0DD63BC455D4}"/>
    <dgm:cxn modelId="{6CED7251-FE1F-4007-A26A-4E6A7F7300E5}" srcId="{15D7A0A1-5492-4DD5-9841-C08F491AAD88}" destId="{99FD3A4C-384E-4B6B-8123-9A704B505124}" srcOrd="1" destOrd="0" parTransId="{79C0A588-4591-40D2-B2D0-98F2A35851A2}" sibTransId="{7753D2D0-A634-42B1-A6B9-304315A319E9}"/>
    <dgm:cxn modelId="{6F4CBF52-8FAD-4667-BD5C-8E487BC05C32}" type="presOf" srcId="{15D7A0A1-5492-4DD5-9841-C08F491AAD88}" destId="{256A1AEC-2BA7-44DE-A519-3D661600486F}" srcOrd="0" destOrd="0" presId="urn:microsoft.com/office/officeart/2005/8/layout/pyramid2"/>
    <dgm:cxn modelId="{46282679-486B-418B-9E3A-A89241FBD614}" type="presOf" srcId="{99FD3A4C-384E-4B6B-8123-9A704B505124}" destId="{256A1AEC-2BA7-44DE-A519-3D661600486F}" srcOrd="0" destOrd="2" presId="urn:microsoft.com/office/officeart/2005/8/layout/pyramid2"/>
    <dgm:cxn modelId="{BF6B787F-DF22-4BF2-9073-F8175C85F163}" type="presOf" srcId="{A7F204B9-FC9D-44E5-A4A6-D568E79D8881}" destId="{256A1AEC-2BA7-44DE-A519-3D661600486F}" srcOrd="0" destOrd="1" presId="urn:microsoft.com/office/officeart/2005/8/layout/pyramid2"/>
    <dgm:cxn modelId="{88CD5285-DB14-46D6-856A-229B2B765DB8}" type="presOf" srcId="{F28DCDAD-1B5F-4FCD-BE02-09072CB7DC82}" destId="{256A1AEC-2BA7-44DE-A519-3D661600486F}" srcOrd="0" destOrd="6" presId="urn:microsoft.com/office/officeart/2005/8/layout/pyramid2"/>
    <dgm:cxn modelId="{64B1AF91-6335-4431-BAC9-22A6950F94ED}" type="presOf" srcId="{256EF40C-CD9C-4DAC-8E26-45B9EAE27CFE}" destId="{256A1AEC-2BA7-44DE-A519-3D661600486F}" srcOrd="0" destOrd="7" presId="urn:microsoft.com/office/officeart/2005/8/layout/pyramid2"/>
    <dgm:cxn modelId="{1EF57DAC-A773-4471-B141-0FC98835D5B6}" srcId="{15D7A0A1-5492-4DD5-9841-C08F491AAD88}" destId="{5E64E15F-036D-432F-B1FE-72F6352E5917}" srcOrd="2" destOrd="0" parTransId="{DFF0E5A7-5489-45B5-982E-19A2B0DF4F4F}" sibTransId="{04DB1425-64BF-4C90-B102-4F5C64E10139}"/>
    <dgm:cxn modelId="{F897ADB2-012E-41BB-9BA8-F5B9957F0CFA}" type="presOf" srcId="{8743DB88-7ED0-4553-89EB-70303B0DB5CC}" destId="{256A1AEC-2BA7-44DE-A519-3D661600486F}" srcOrd="0" destOrd="5" presId="urn:microsoft.com/office/officeart/2005/8/layout/pyramid2"/>
    <dgm:cxn modelId="{29B701C8-CC04-4169-BD1F-4A1679A45C6D}" srcId="{15D7A0A1-5492-4DD5-9841-C08F491AAD88}" destId="{8743DB88-7ED0-4553-89EB-70303B0DB5CC}" srcOrd="4" destOrd="0" parTransId="{D51B073E-ECAE-4ABB-8EFD-2B6EACF4932F}" sibTransId="{E9A09D71-C2E8-4EA2-9A54-6FA080EC5BBB}"/>
    <dgm:cxn modelId="{D92DA5CF-0210-4BB6-BD2F-360B5EC23D75}" type="presOf" srcId="{F8555B03-F5EC-4AD3-89D4-32743A111CD0}" destId="{256A1AEC-2BA7-44DE-A519-3D661600486F}" srcOrd="0" destOrd="4" presId="urn:microsoft.com/office/officeart/2005/8/layout/pyramid2"/>
    <dgm:cxn modelId="{5811E5E6-42D5-4608-A619-4F34E8642C82}" srcId="{15D7A0A1-5492-4DD5-9841-C08F491AAD88}" destId="{F28DCDAD-1B5F-4FCD-BE02-09072CB7DC82}" srcOrd="5" destOrd="0" parTransId="{F68D37D2-E0B9-4486-8482-3D494A116960}" sibTransId="{41CA4EFE-B1FD-4DA3-903C-F83D5C853078}"/>
    <dgm:cxn modelId="{752076F3-803A-40C2-9107-A02C5FE7A00A}" srcId="{9E1EC02C-FE46-4D68-AC67-A8DCD1FB4847}" destId="{15D7A0A1-5492-4DD5-9841-C08F491AAD88}" srcOrd="0" destOrd="0" parTransId="{D05009CF-B9B7-49B1-BD83-49F38598DE17}" sibTransId="{3273F850-D3D7-4733-B455-450B7D1D715B}"/>
    <dgm:cxn modelId="{B1D9B8A7-0411-473A-AAE1-DABE69112391}" type="presParOf" srcId="{070177AF-D1B8-4C36-A412-A559DA0F0341}" destId="{99DA70ED-B8CF-4E82-B56A-DA079CA8F658}" srcOrd="0" destOrd="0" presId="urn:microsoft.com/office/officeart/2005/8/layout/pyramid2"/>
    <dgm:cxn modelId="{3806D78D-64B0-4CFD-9763-A051BC657601}" type="presParOf" srcId="{070177AF-D1B8-4C36-A412-A559DA0F0341}" destId="{03C96ED2-08B5-46AA-8CBD-2DC0CF7DE17E}" srcOrd="1" destOrd="0" presId="urn:microsoft.com/office/officeart/2005/8/layout/pyramid2"/>
    <dgm:cxn modelId="{44360BBC-2381-4B63-BF89-CEF1B084B227}" type="presParOf" srcId="{03C96ED2-08B5-46AA-8CBD-2DC0CF7DE17E}" destId="{256A1AEC-2BA7-44DE-A519-3D661600486F}" srcOrd="0" destOrd="0" presId="urn:microsoft.com/office/officeart/2005/8/layout/pyramid2"/>
    <dgm:cxn modelId="{5CB31E9E-BE44-4255-B852-C91C5B8480FE}" type="presParOf" srcId="{03C96ED2-08B5-46AA-8CBD-2DC0CF7DE17E}" destId="{DF71E162-83B3-41FC-BBDA-1CA70F73E650}"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1EC02C-FE46-4D68-AC67-A8DCD1FB4847}" type="doc">
      <dgm:prSet loTypeId="urn:microsoft.com/office/officeart/2005/8/layout/pyramid2" loCatId="list" qsTypeId="urn:microsoft.com/office/officeart/2005/8/quickstyle/3d3" qsCatId="3D" csTypeId="urn:microsoft.com/office/officeart/2005/8/colors/accent1_2" csCatId="accent1" phldr="1"/>
      <dgm:spPr/>
    </dgm:pt>
    <dgm:pt modelId="{15D7A0A1-5492-4DD5-9841-C08F491AAD88}">
      <dgm:prSet phldrT="[Text]"/>
      <dgm:spPr/>
      <dgm:t>
        <a:bodyPr/>
        <a:lstStyle/>
        <a:p>
          <a:pPr>
            <a:spcAft>
              <a:spcPct val="35000"/>
            </a:spcAft>
          </a:pPr>
          <a:r>
            <a:rPr lang="en-US" sz="3000" dirty="0">
              <a:solidFill>
                <a:srgbClr val="000000"/>
              </a:solidFill>
              <a:latin typeface="Times New Roman" panose="02020603050405020304" pitchFamily="18" charset="0"/>
              <a:cs typeface="Times New Roman" panose="02020603050405020304" pitchFamily="18" charset="0"/>
            </a:rPr>
            <a:t>Corruption</a:t>
          </a:r>
        </a:p>
      </dgm:t>
    </dgm:pt>
    <dgm:pt modelId="{D05009CF-B9B7-49B1-BD83-49F38598DE17}" type="parTrans" cxnId="{752076F3-803A-40C2-9107-A02C5FE7A00A}">
      <dgm:prSet/>
      <dgm:spPr/>
      <dgm:t>
        <a:bodyPr/>
        <a:lstStyle/>
        <a:p>
          <a:endParaRPr lang="en-US"/>
        </a:p>
      </dgm:t>
    </dgm:pt>
    <dgm:pt modelId="{3273F850-D3D7-4733-B455-450B7D1D715B}" type="sibTrans" cxnId="{752076F3-803A-40C2-9107-A02C5FE7A00A}">
      <dgm:prSet/>
      <dgm:spPr/>
      <dgm:t>
        <a:bodyPr/>
        <a:lstStyle/>
        <a:p>
          <a:endParaRPr lang="en-US"/>
        </a:p>
      </dgm:t>
    </dgm:pt>
    <dgm:pt modelId="{A7F204B9-FC9D-44E5-A4A6-D568E79D8881}">
      <dgm:prSet phldrT="[Text]" custT="1"/>
      <dgm:spPr/>
      <dgm:t>
        <a:bodyPr/>
        <a:lstStyle/>
        <a:p>
          <a:pPr>
            <a:spcAft>
              <a:spcPts val="1000"/>
            </a:spcAft>
          </a:pPr>
          <a:r>
            <a:rPr lang="en-US" sz="2400" b="1" dirty="0">
              <a:solidFill>
                <a:srgbClr val="000000"/>
              </a:solidFill>
              <a:latin typeface="Times New Roman" panose="02020603050405020304" pitchFamily="18" charset="0"/>
              <a:cs typeface="Times New Roman" panose="02020603050405020304" pitchFamily="18" charset="0"/>
            </a:rPr>
            <a:t>Start with person committing</a:t>
          </a:r>
        </a:p>
      </dgm:t>
    </dgm:pt>
    <dgm:pt modelId="{85CC551C-6EEA-4F77-A370-127AC37C09CE}" type="parTrans" cxnId="{3710083D-8E0A-47D4-B20B-464407131B97}">
      <dgm:prSet/>
      <dgm:spPr/>
      <dgm:t>
        <a:bodyPr/>
        <a:lstStyle/>
        <a:p>
          <a:endParaRPr lang="en-US"/>
        </a:p>
      </dgm:t>
    </dgm:pt>
    <dgm:pt modelId="{D9049B61-AC6B-48B7-83E3-77EE1F55B616}" type="sibTrans" cxnId="{3710083D-8E0A-47D4-B20B-464407131B97}">
      <dgm:prSet/>
      <dgm:spPr/>
      <dgm:t>
        <a:bodyPr/>
        <a:lstStyle/>
        <a:p>
          <a:endParaRPr lang="en-US"/>
        </a:p>
      </dgm:t>
    </dgm:pt>
    <dgm:pt modelId="{99FD3A4C-384E-4B6B-8123-9A704B505124}">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Internal collusion</a:t>
          </a:r>
        </a:p>
      </dgm:t>
    </dgm:pt>
    <dgm:pt modelId="{79C0A588-4591-40D2-B2D0-98F2A35851A2}" type="parTrans" cxnId="{6CED7251-FE1F-4007-A26A-4E6A7F7300E5}">
      <dgm:prSet/>
      <dgm:spPr/>
      <dgm:t>
        <a:bodyPr/>
        <a:lstStyle/>
        <a:p>
          <a:endParaRPr lang="en-US"/>
        </a:p>
      </dgm:t>
    </dgm:pt>
    <dgm:pt modelId="{7753D2D0-A634-42B1-A6B9-304315A319E9}" type="sibTrans" cxnId="{6CED7251-FE1F-4007-A26A-4E6A7F7300E5}">
      <dgm:prSet/>
      <dgm:spPr/>
      <dgm:t>
        <a:bodyPr/>
        <a:lstStyle/>
        <a:p>
          <a:endParaRPr lang="en-US"/>
        </a:p>
      </dgm:t>
    </dgm:pt>
    <dgm:pt modelId="{5E64E15F-036D-432F-B1FE-72F6352E5917}">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External collusion</a:t>
          </a:r>
        </a:p>
      </dgm:t>
    </dgm:pt>
    <dgm:pt modelId="{DFF0E5A7-5489-45B5-982E-19A2B0DF4F4F}" type="parTrans" cxnId="{1EF57DAC-A773-4471-B141-0FC98835D5B6}">
      <dgm:prSet/>
      <dgm:spPr/>
      <dgm:t>
        <a:bodyPr/>
        <a:lstStyle/>
        <a:p>
          <a:endParaRPr lang="en-US"/>
        </a:p>
      </dgm:t>
    </dgm:pt>
    <dgm:pt modelId="{04DB1425-64BF-4C90-B102-4F5C64E10139}" type="sibTrans" cxnId="{1EF57DAC-A773-4471-B141-0FC98835D5B6}">
      <dgm:prSet/>
      <dgm:spPr/>
      <dgm:t>
        <a:bodyPr/>
        <a:lstStyle/>
        <a:p>
          <a:endParaRPr lang="en-US"/>
        </a:p>
      </dgm:t>
    </dgm:pt>
    <dgm:pt modelId="{F8555B03-F5EC-4AD3-89D4-32743A111CD0}">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Internal and external collusion</a:t>
          </a:r>
        </a:p>
      </dgm:t>
    </dgm:pt>
    <dgm:pt modelId="{E51BC8E3-ABFD-4A73-A31A-1729408B27AF}" type="parTrans" cxnId="{A243876C-BDEC-4686-A3C0-21DBA14CE864}">
      <dgm:prSet/>
      <dgm:spPr/>
      <dgm:t>
        <a:bodyPr/>
        <a:lstStyle/>
        <a:p>
          <a:endParaRPr lang="en-US"/>
        </a:p>
      </dgm:t>
    </dgm:pt>
    <dgm:pt modelId="{2B70694F-8A72-4276-B8D3-0DD63BC455D4}" type="sibTrans" cxnId="{A243876C-BDEC-4686-A3C0-21DBA14CE864}">
      <dgm:prSet/>
      <dgm:spPr/>
      <dgm:t>
        <a:bodyPr/>
        <a:lstStyle/>
        <a:p>
          <a:endParaRPr lang="en-US"/>
        </a:p>
      </dgm:t>
    </dgm:pt>
    <dgm:pt modelId="{8743DB88-7ED0-4553-89EB-70303B0DB5CC}">
      <dgm:prSet custT="1"/>
      <dgm:spPr/>
      <dgm:t>
        <a:bodyPr/>
        <a:lstStyle/>
        <a:p>
          <a:pPr>
            <a:spcAft>
              <a:spcPts val="1000"/>
            </a:spcAft>
          </a:pPr>
          <a:r>
            <a:rPr lang="en-US" sz="2400" b="1" dirty="0">
              <a:solidFill>
                <a:srgbClr val="000000"/>
              </a:solidFill>
              <a:latin typeface="Times New Roman" panose="02020603050405020304" pitchFamily="18" charset="0"/>
              <a:cs typeface="Times New Roman" panose="02020603050405020304" pitchFamily="18" charset="0"/>
            </a:rPr>
            <a:t>Next the business system</a:t>
          </a:r>
        </a:p>
      </dgm:t>
    </dgm:pt>
    <dgm:pt modelId="{D51B073E-ECAE-4ABB-8EFD-2B6EACF4932F}" type="parTrans" cxnId="{29B701C8-CC04-4169-BD1F-4A1679A45C6D}">
      <dgm:prSet/>
      <dgm:spPr/>
      <dgm:t>
        <a:bodyPr/>
        <a:lstStyle/>
        <a:p>
          <a:endParaRPr lang="en-US"/>
        </a:p>
      </dgm:t>
    </dgm:pt>
    <dgm:pt modelId="{E9A09D71-C2E8-4EA2-9A54-6FA080EC5BBB}" type="sibTrans" cxnId="{29B701C8-CC04-4169-BD1F-4A1679A45C6D}">
      <dgm:prSet/>
      <dgm:spPr/>
      <dgm:t>
        <a:bodyPr/>
        <a:lstStyle/>
        <a:p>
          <a:endParaRPr lang="en-US"/>
        </a:p>
      </dgm:t>
    </dgm:pt>
    <dgm:pt modelId="{F28DCDAD-1B5F-4FCD-BE02-09072CB7DC82}">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Identify the decisions </a:t>
          </a:r>
        </a:p>
      </dgm:t>
    </dgm:pt>
    <dgm:pt modelId="{F68D37D2-E0B9-4486-8482-3D494A116960}" type="parTrans" cxnId="{5811E5E6-42D5-4608-A619-4F34E8642C82}">
      <dgm:prSet/>
      <dgm:spPr/>
      <dgm:t>
        <a:bodyPr/>
        <a:lstStyle/>
        <a:p>
          <a:endParaRPr lang="en-US"/>
        </a:p>
      </dgm:t>
    </dgm:pt>
    <dgm:pt modelId="{41CA4EFE-B1FD-4DA3-903C-F83D5C853078}" type="sibTrans" cxnId="{5811E5E6-42D5-4608-A619-4F34E8642C82}">
      <dgm:prSet/>
      <dgm:spPr/>
      <dgm:t>
        <a:bodyPr/>
        <a:lstStyle/>
        <a:p>
          <a:endParaRPr lang="en-US"/>
        </a:p>
      </dgm:t>
    </dgm:pt>
    <dgm:pt modelId="{256EF40C-CD9C-4DAC-8E26-45B9EAE27CFE}">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Link person to decisions</a:t>
          </a:r>
        </a:p>
      </dgm:t>
    </dgm:pt>
    <dgm:pt modelId="{57524066-B6E7-4AEF-8265-13FB4C0EFF38}" type="parTrans" cxnId="{208FE141-5BEA-4B92-A305-21DD3B0CD20C}">
      <dgm:prSet/>
      <dgm:spPr/>
      <dgm:t>
        <a:bodyPr/>
        <a:lstStyle/>
        <a:p>
          <a:endParaRPr lang="en-US"/>
        </a:p>
      </dgm:t>
    </dgm:pt>
    <dgm:pt modelId="{B4EC4D9C-EF42-4716-85D4-6DF4C24C3AC5}" type="sibTrans" cxnId="{208FE141-5BEA-4B92-A305-21DD3B0CD20C}">
      <dgm:prSet/>
      <dgm:spPr/>
      <dgm:t>
        <a:bodyPr/>
        <a:lstStyle/>
        <a:p>
          <a:endParaRPr lang="en-US"/>
        </a:p>
      </dgm:t>
    </dgm:pt>
    <dgm:pt modelId="{070177AF-D1B8-4C36-A412-A559DA0F0341}" type="pres">
      <dgm:prSet presAssocID="{9E1EC02C-FE46-4D68-AC67-A8DCD1FB4847}" presName="compositeShape" presStyleCnt="0">
        <dgm:presLayoutVars>
          <dgm:dir/>
          <dgm:resizeHandles/>
        </dgm:presLayoutVars>
      </dgm:prSet>
      <dgm:spPr/>
    </dgm:pt>
    <dgm:pt modelId="{99DA70ED-B8CF-4E82-B56A-DA079CA8F658}" type="pres">
      <dgm:prSet presAssocID="{9E1EC02C-FE46-4D68-AC67-A8DCD1FB4847}" presName="pyramid" presStyleLbl="node1" presStyleIdx="0" presStyleCnt="1"/>
      <dgm:spPr/>
    </dgm:pt>
    <dgm:pt modelId="{03C96ED2-08B5-46AA-8CBD-2DC0CF7DE17E}" type="pres">
      <dgm:prSet presAssocID="{9E1EC02C-FE46-4D68-AC67-A8DCD1FB4847}" presName="theList" presStyleCnt="0"/>
      <dgm:spPr/>
    </dgm:pt>
    <dgm:pt modelId="{256A1AEC-2BA7-44DE-A519-3D661600486F}" type="pres">
      <dgm:prSet presAssocID="{15D7A0A1-5492-4DD5-9841-C08F491AAD88}" presName="aNode" presStyleLbl="fgAcc1" presStyleIdx="0" presStyleCnt="1" custScaleX="152051" custScaleY="1532934" custLinFactNeighborX="16060" custLinFactNeighborY="57758">
        <dgm:presLayoutVars>
          <dgm:bulletEnabled val="1"/>
        </dgm:presLayoutVars>
      </dgm:prSet>
      <dgm:spPr/>
    </dgm:pt>
    <dgm:pt modelId="{DF71E162-83B3-41FC-BBDA-1CA70F73E650}" type="pres">
      <dgm:prSet presAssocID="{15D7A0A1-5492-4DD5-9841-C08F491AAD88}" presName="aSpace" presStyleCnt="0"/>
      <dgm:spPr/>
    </dgm:pt>
  </dgm:ptLst>
  <dgm:cxnLst>
    <dgm:cxn modelId="{C2A1E50D-F059-4DA7-AA6A-D2C7F60ECCFB}" type="presOf" srcId="{F28DCDAD-1B5F-4FCD-BE02-09072CB7DC82}" destId="{256A1AEC-2BA7-44DE-A519-3D661600486F}" srcOrd="0" destOrd="6" presId="urn:microsoft.com/office/officeart/2005/8/layout/pyramid2"/>
    <dgm:cxn modelId="{9BAD4B21-C6A1-40BC-A729-E17F2E32F507}" type="presOf" srcId="{15D7A0A1-5492-4DD5-9841-C08F491AAD88}" destId="{256A1AEC-2BA7-44DE-A519-3D661600486F}" srcOrd="0" destOrd="0" presId="urn:microsoft.com/office/officeart/2005/8/layout/pyramid2"/>
    <dgm:cxn modelId="{00284523-ED5A-4B94-B8AD-57A2E5DDA107}" type="presOf" srcId="{8743DB88-7ED0-4553-89EB-70303B0DB5CC}" destId="{256A1AEC-2BA7-44DE-A519-3D661600486F}" srcOrd="0" destOrd="5" presId="urn:microsoft.com/office/officeart/2005/8/layout/pyramid2"/>
    <dgm:cxn modelId="{3710083D-8E0A-47D4-B20B-464407131B97}" srcId="{15D7A0A1-5492-4DD5-9841-C08F491AAD88}" destId="{A7F204B9-FC9D-44E5-A4A6-D568E79D8881}" srcOrd="0" destOrd="0" parTransId="{85CC551C-6EEA-4F77-A370-127AC37C09CE}" sibTransId="{D9049B61-AC6B-48B7-83E3-77EE1F55B616}"/>
    <dgm:cxn modelId="{208FE141-5BEA-4B92-A305-21DD3B0CD20C}" srcId="{15D7A0A1-5492-4DD5-9841-C08F491AAD88}" destId="{256EF40C-CD9C-4DAC-8E26-45B9EAE27CFE}" srcOrd="6" destOrd="0" parTransId="{57524066-B6E7-4AEF-8265-13FB4C0EFF38}" sibTransId="{B4EC4D9C-EF42-4716-85D4-6DF4C24C3AC5}"/>
    <dgm:cxn modelId="{A243876C-BDEC-4686-A3C0-21DBA14CE864}" srcId="{15D7A0A1-5492-4DD5-9841-C08F491AAD88}" destId="{F8555B03-F5EC-4AD3-89D4-32743A111CD0}" srcOrd="3" destOrd="0" parTransId="{E51BC8E3-ABFD-4A73-A31A-1729408B27AF}" sibTransId="{2B70694F-8A72-4276-B8D3-0DD63BC455D4}"/>
    <dgm:cxn modelId="{6CED7251-FE1F-4007-A26A-4E6A7F7300E5}" srcId="{15D7A0A1-5492-4DD5-9841-C08F491AAD88}" destId="{99FD3A4C-384E-4B6B-8123-9A704B505124}" srcOrd="1" destOrd="0" parTransId="{79C0A588-4591-40D2-B2D0-98F2A35851A2}" sibTransId="{7753D2D0-A634-42B1-A6B9-304315A319E9}"/>
    <dgm:cxn modelId="{2D66B056-6957-407E-8C51-BAB03B273632}" type="presOf" srcId="{256EF40C-CD9C-4DAC-8E26-45B9EAE27CFE}" destId="{256A1AEC-2BA7-44DE-A519-3D661600486F}" srcOrd="0" destOrd="7" presId="urn:microsoft.com/office/officeart/2005/8/layout/pyramid2"/>
    <dgm:cxn modelId="{21C13858-B9A1-494E-8D46-B748F48CFAF7}" type="presOf" srcId="{A7F204B9-FC9D-44E5-A4A6-D568E79D8881}" destId="{256A1AEC-2BA7-44DE-A519-3D661600486F}" srcOrd="0" destOrd="1" presId="urn:microsoft.com/office/officeart/2005/8/layout/pyramid2"/>
    <dgm:cxn modelId="{F69ED095-FFEC-4088-A27B-C1EC70AEF283}" type="presOf" srcId="{5E64E15F-036D-432F-B1FE-72F6352E5917}" destId="{256A1AEC-2BA7-44DE-A519-3D661600486F}" srcOrd="0" destOrd="3" presId="urn:microsoft.com/office/officeart/2005/8/layout/pyramid2"/>
    <dgm:cxn modelId="{3244B6A1-5F3E-4E21-ADF1-66E971604EDE}" type="presOf" srcId="{F8555B03-F5EC-4AD3-89D4-32743A111CD0}" destId="{256A1AEC-2BA7-44DE-A519-3D661600486F}" srcOrd="0" destOrd="4" presId="urn:microsoft.com/office/officeart/2005/8/layout/pyramid2"/>
    <dgm:cxn modelId="{FCDECEA9-209C-4D38-8354-C0EDE21144DD}" type="presOf" srcId="{9E1EC02C-FE46-4D68-AC67-A8DCD1FB4847}" destId="{070177AF-D1B8-4C36-A412-A559DA0F0341}" srcOrd="0" destOrd="0" presId="urn:microsoft.com/office/officeart/2005/8/layout/pyramid2"/>
    <dgm:cxn modelId="{1EF57DAC-A773-4471-B141-0FC98835D5B6}" srcId="{15D7A0A1-5492-4DD5-9841-C08F491AAD88}" destId="{5E64E15F-036D-432F-B1FE-72F6352E5917}" srcOrd="2" destOrd="0" parTransId="{DFF0E5A7-5489-45B5-982E-19A2B0DF4F4F}" sibTransId="{04DB1425-64BF-4C90-B102-4F5C64E10139}"/>
    <dgm:cxn modelId="{772747BA-2E40-426F-952E-D269096258DD}" type="presOf" srcId="{99FD3A4C-384E-4B6B-8123-9A704B505124}" destId="{256A1AEC-2BA7-44DE-A519-3D661600486F}" srcOrd="0" destOrd="2" presId="urn:microsoft.com/office/officeart/2005/8/layout/pyramid2"/>
    <dgm:cxn modelId="{29B701C8-CC04-4169-BD1F-4A1679A45C6D}" srcId="{15D7A0A1-5492-4DD5-9841-C08F491AAD88}" destId="{8743DB88-7ED0-4553-89EB-70303B0DB5CC}" srcOrd="4" destOrd="0" parTransId="{D51B073E-ECAE-4ABB-8EFD-2B6EACF4932F}" sibTransId="{E9A09D71-C2E8-4EA2-9A54-6FA080EC5BBB}"/>
    <dgm:cxn modelId="{5811E5E6-42D5-4608-A619-4F34E8642C82}" srcId="{15D7A0A1-5492-4DD5-9841-C08F491AAD88}" destId="{F28DCDAD-1B5F-4FCD-BE02-09072CB7DC82}" srcOrd="5" destOrd="0" parTransId="{F68D37D2-E0B9-4486-8482-3D494A116960}" sibTransId="{41CA4EFE-B1FD-4DA3-903C-F83D5C853078}"/>
    <dgm:cxn modelId="{752076F3-803A-40C2-9107-A02C5FE7A00A}" srcId="{9E1EC02C-FE46-4D68-AC67-A8DCD1FB4847}" destId="{15D7A0A1-5492-4DD5-9841-C08F491AAD88}" srcOrd="0" destOrd="0" parTransId="{D05009CF-B9B7-49B1-BD83-49F38598DE17}" sibTransId="{3273F850-D3D7-4733-B455-450B7D1D715B}"/>
    <dgm:cxn modelId="{480EB40F-34A9-4888-8BA2-A934256A9BC1}" type="presParOf" srcId="{070177AF-D1B8-4C36-A412-A559DA0F0341}" destId="{99DA70ED-B8CF-4E82-B56A-DA079CA8F658}" srcOrd="0" destOrd="0" presId="urn:microsoft.com/office/officeart/2005/8/layout/pyramid2"/>
    <dgm:cxn modelId="{3BB5EAD0-221B-4971-8B3F-DB701F28BF06}" type="presParOf" srcId="{070177AF-D1B8-4C36-A412-A559DA0F0341}" destId="{03C96ED2-08B5-46AA-8CBD-2DC0CF7DE17E}" srcOrd="1" destOrd="0" presId="urn:microsoft.com/office/officeart/2005/8/layout/pyramid2"/>
    <dgm:cxn modelId="{D087DEC5-5A01-4F75-A40D-5C760517E86A}" type="presParOf" srcId="{03C96ED2-08B5-46AA-8CBD-2DC0CF7DE17E}" destId="{256A1AEC-2BA7-44DE-A519-3D661600486F}" srcOrd="0" destOrd="0" presId="urn:microsoft.com/office/officeart/2005/8/layout/pyramid2"/>
    <dgm:cxn modelId="{7819B7CD-11FA-455C-ABCA-4311D54FA9CF}" type="presParOf" srcId="{03C96ED2-08B5-46AA-8CBD-2DC0CF7DE17E}" destId="{DF71E162-83B3-41FC-BBDA-1CA70F73E650}"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1EC02C-FE46-4D68-AC67-A8DCD1FB4847}" type="doc">
      <dgm:prSet loTypeId="urn:microsoft.com/office/officeart/2005/8/layout/pyramid2" loCatId="list" qsTypeId="urn:microsoft.com/office/officeart/2005/8/quickstyle/3d3" qsCatId="3D" csTypeId="urn:microsoft.com/office/officeart/2005/8/colors/accent1_2" csCatId="accent1" phldr="1"/>
      <dgm:spPr/>
    </dgm:pt>
    <dgm:pt modelId="{15D7A0A1-5492-4DD5-9841-C08F491AAD88}">
      <dgm:prSet phldrT="[Text]"/>
      <dgm:spPr/>
      <dgm:t>
        <a:bodyPr/>
        <a:lstStyle/>
        <a:p>
          <a:pPr>
            <a:spcAft>
              <a:spcPct val="35000"/>
            </a:spcAft>
          </a:pPr>
          <a:r>
            <a:rPr lang="en-US" sz="3000" dirty="0">
              <a:solidFill>
                <a:srgbClr val="000000"/>
              </a:solidFill>
              <a:latin typeface="Times New Roman" panose="02020603050405020304" pitchFamily="18" charset="0"/>
              <a:cs typeface="Times New Roman" panose="02020603050405020304" pitchFamily="18" charset="0"/>
            </a:rPr>
            <a:t>Financial Reporting</a:t>
          </a:r>
        </a:p>
      </dgm:t>
    </dgm:pt>
    <dgm:pt modelId="{D05009CF-B9B7-49B1-BD83-49F38598DE17}" type="parTrans" cxnId="{752076F3-803A-40C2-9107-A02C5FE7A00A}">
      <dgm:prSet/>
      <dgm:spPr/>
      <dgm:t>
        <a:bodyPr/>
        <a:lstStyle/>
        <a:p>
          <a:endParaRPr lang="en-US"/>
        </a:p>
      </dgm:t>
    </dgm:pt>
    <dgm:pt modelId="{3273F850-D3D7-4733-B455-450B7D1D715B}" type="sibTrans" cxnId="{752076F3-803A-40C2-9107-A02C5FE7A00A}">
      <dgm:prSet/>
      <dgm:spPr/>
      <dgm:t>
        <a:bodyPr/>
        <a:lstStyle/>
        <a:p>
          <a:endParaRPr lang="en-US"/>
        </a:p>
      </dgm:t>
    </dgm:pt>
    <dgm:pt modelId="{F8555B03-F5EC-4AD3-89D4-32743A111CD0}">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Failure to record or write-off</a:t>
          </a:r>
        </a:p>
      </dgm:t>
    </dgm:pt>
    <dgm:pt modelId="{2B70694F-8A72-4276-B8D3-0DD63BC455D4}" type="sibTrans" cxnId="{A243876C-BDEC-4686-A3C0-21DBA14CE864}">
      <dgm:prSet/>
      <dgm:spPr/>
      <dgm:t>
        <a:bodyPr/>
        <a:lstStyle/>
        <a:p>
          <a:endParaRPr lang="en-US"/>
        </a:p>
      </dgm:t>
    </dgm:pt>
    <dgm:pt modelId="{E51BC8E3-ABFD-4A73-A31A-1729408B27AF}" type="parTrans" cxnId="{A243876C-BDEC-4686-A3C0-21DBA14CE864}">
      <dgm:prSet/>
      <dgm:spPr/>
      <dgm:t>
        <a:bodyPr/>
        <a:lstStyle/>
        <a:p>
          <a:endParaRPr lang="en-US"/>
        </a:p>
      </dgm:t>
    </dgm:pt>
    <dgm:pt modelId="{5E64E15F-036D-432F-B1FE-72F6352E5917}">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Improper accounting treatment for class of transactions</a:t>
          </a:r>
        </a:p>
      </dgm:t>
    </dgm:pt>
    <dgm:pt modelId="{04DB1425-64BF-4C90-B102-4F5C64E10139}" type="sibTrans" cxnId="{1EF57DAC-A773-4471-B141-0FC98835D5B6}">
      <dgm:prSet/>
      <dgm:spPr/>
      <dgm:t>
        <a:bodyPr/>
        <a:lstStyle/>
        <a:p>
          <a:endParaRPr lang="en-US"/>
        </a:p>
      </dgm:t>
    </dgm:pt>
    <dgm:pt modelId="{DFF0E5A7-5489-45B5-982E-19A2B0DF4F4F}" type="parTrans" cxnId="{1EF57DAC-A773-4471-B141-0FC98835D5B6}">
      <dgm:prSet/>
      <dgm:spPr/>
      <dgm:t>
        <a:bodyPr/>
        <a:lstStyle/>
        <a:p>
          <a:endParaRPr lang="en-US"/>
        </a:p>
      </dgm:t>
    </dgm:pt>
    <dgm:pt modelId="{99FD3A4C-384E-4B6B-8123-9A704B505124}">
      <dgm:prSe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Improper recognition of transaction</a:t>
          </a:r>
        </a:p>
      </dgm:t>
    </dgm:pt>
    <dgm:pt modelId="{7753D2D0-A634-42B1-A6B9-304315A319E9}" type="sibTrans" cxnId="{6CED7251-FE1F-4007-A26A-4E6A7F7300E5}">
      <dgm:prSet/>
      <dgm:spPr/>
      <dgm:t>
        <a:bodyPr/>
        <a:lstStyle/>
        <a:p>
          <a:endParaRPr lang="en-US"/>
        </a:p>
      </dgm:t>
    </dgm:pt>
    <dgm:pt modelId="{79C0A588-4591-40D2-B2D0-98F2A35851A2}" type="parTrans" cxnId="{6CED7251-FE1F-4007-A26A-4E6A7F7300E5}">
      <dgm:prSet/>
      <dgm:spPr/>
      <dgm:t>
        <a:bodyPr/>
        <a:lstStyle/>
        <a:p>
          <a:endParaRPr lang="en-US"/>
        </a:p>
      </dgm:t>
    </dgm:pt>
    <dgm:pt modelId="{A7F204B9-FC9D-44E5-A4A6-D568E79D8881}">
      <dgm:prSet phldrT="[Text]" custT="1"/>
      <dgm:spPr/>
      <dgm:t>
        <a:bodyPr/>
        <a:lstStyle/>
        <a:p>
          <a:pPr>
            <a:spcAft>
              <a:spcPts val="1000"/>
            </a:spcAft>
          </a:pPr>
          <a:r>
            <a:rPr lang="en-US" sz="2400" dirty="0">
              <a:solidFill>
                <a:srgbClr val="000000"/>
              </a:solidFill>
              <a:latin typeface="Times New Roman" panose="02020603050405020304" pitchFamily="18" charset="0"/>
              <a:cs typeface="Times New Roman" panose="02020603050405020304" pitchFamily="18" charset="0"/>
            </a:rPr>
            <a:t>False transaction</a:t>
          </a:r>
        </a:p>
      </dgm:t>
    </dgm:pt>
    <dgm:pt modelId="{D9049B61-AC6B-48B7-83E3-77EE1F55B616}" type="sibTrans" cxnId="{3710083D-8E0A-47D4-B20B-464407131B97}">
      <dgm:prSet/>
      <dgm:spPr/>
      <dgm:t>
        <a:bodyPr/>
        <a:lstStyle/>
        <a:p>
          <a:endParaRPr lang="en-US"/>
        </a:p>
      </dgm:t>
    </dgm:pt>
    <dgm:pt modelId="{85CC551C-6EEA-4F77-A370-127AC37C09CE}" type="parTrans" cxnId="{3710083D-8E0A-47D4-B20B-464407131B97}">
      <dgm:prSet/>
      <dgm:spPr/>
      <dgm:t>
        <a:bodyPr/>
        <a:lstStyle/>
        <a:p>
          <a:endParaRPr lang="en-US"/>
        </a:p>
      </dgm:t>
    </dgm:pt>
    <dgm:pt modelId="{070177AF-D1B8-4C36-A412-A559DA0F0341}" type="pres">
      <dgm:prSet presAssocID="{9E1EC02C-FE46-4D68-AC67-A8DCD1FB4847}" presName="compositeShape" presStyleCnt="0">
        <dgm:presLayoutVars>
          <dgm:dir/>
          <dgm:resizeHandles/>
        </dgm:presLayoutVars>
      </dgm:prSet>
      <dgm:spPr/>
    </dgm:pt>
    <dgm:pt modelId="{99DA70ED-B8CF-4E82-B56A-DA079CA8F658}" type="pres">
      <dgm:prSet presAssocID="{9E1EC02C-FE46-4D68-AC67-A8DCD1FB4847}" presName="pyramid" presStyleLbl="node1" presStyleIdx="0" presStyleCnt="1"/>
      <dgm:spPr/>
    </dgm:pt>
    <dgm:pt modelId="{03C96ED2-08B5-46AA-8CBD-2DC0CF7DE17E}" type="pres">
      <dgm:prSet presAssocID="{9E1EC02C-FE46-4D68-AC67-A8DCD1FB4847}" presName="theList" presStyleCnt="0"/>
      <dgm:spPr/>
    </dgm:pt>
    <dgm:pt modelId="{256A1AEC-2BA7-44DE-A519-3D661600486F}" type="pres">
      <dgm:prSet presAssocID="{15D7A0A1-5492-4DD5-9841-C08F491AAD88}" presName="aNode" presStyleLbl="fgAcc1" presStyleIdx="0" presStyleCnt="1" custScaleX="152051" custScaleY="1532934" custLinFactNeighborX="16060" custLinFactNeighborY="57758">
        <dgm:presLayoutVars>
          <dgm:bulletEnabled val="1"/>
        </dgm:presLayoutVars>
      </dgm:prSet>
      <dgm:spPr/>
    </dgm:pt>
    <dgm:pt modelId="{DF71E162-83B3-41FC-BBDA-1CA70F73E650}" type="pres">
      <dgm:prSet presAssocID="{15D7A0A1-5492-4DD5-9841-C08F491AAD88}" presName="aSpace" presStyleCnt="0"/>
      <dgm:spPr/>
    </dgm:pt>
  </dgm:ptLst>
  <dgm:cxnLst>
    <dgm:cxn modelId="{3710083D-8E0A-47D4-B20B-464407131B97}" srcId="{15D7A0A1-5492-4DD5-9841-C08F491AAD88}" destId="{A7F204B9-FC9D-44E5-A4A6-D568E79D8881}" srcOrd="0" destOrd="0" parTransId="{85CC551C-6EEA-4F77-A370-127AC37C09CE}" sibTransId="{D9049B61-AC6B-48B7-83E3-77EE1F55B616}"/>
    <dgm:cxn modelId="{2ECE9F3E-3DE0-4A64-AA8A-7E1D8407F00F}" type="presOf" srcId="{A7F204B9-FC9D-44E5-A4A6-D568E79D8881}" destId="{256A1AEC-2BA7-44DE-A519-3D661600486F}" srcOrd="0" destOrd="1" presId="urn:microsoft.com/office/officeart/2005/8/layout/pyramid2"/>
    <dgm:cxn modelId="{A243876C-BDEC-4686-A3C0-21DBA14CE864}" srcId="{15D7A0A1-5492-4DD5-9841-C08F491AAD88}" destId="{F8555B03-F5EC-4AD3-89D4-32743A111CD0}" srcOrd="3" destOrd="0" parTransId="{E51BC8E3-ABFD-4A73-A31A-1729408B27AF}" sibTransId="{2B70694F-8A72-4276-B8D3-0DD63BC455D4}"/>
    <dgm:cxn modelId="{6CED7251-FE1F-4007-A26A-4E6A7F7300E5}" srcId="{15D7A0A1-5492-4DD5-9841-C08F491AAD88}" destId="{99FD3A4C-384E-4B6B-8123-9A704B505124}" srcOrd="1" destOrd="0" parTransId="{79C0A588-4591-40D2-B2D0-98F2A35851A2}" sibTransId="{7753D2D0-A634-42B1-A6B9-304315A319E9}"/>
    <dgm:cxn modelId="{21B8A874-5AC3-4B55-AA26-A7E710342705}" type="presOf" srcId="{F8555B03-F5EC-4AD3-89D4-32743A111CD0}" destId="{256A1AEC-2BA7-44DE-A519-3D661600486F}" srcOrd="0" destOrd="4" presId="urn:microsoft.com/office/officeart/2005/8/layout/pyramid2"/>
    <dgm:cxn modelId="{59B8078B-E82E-456D-A8E9-06E16B3FAE4E}" type="presOf" srcId="{5E64E15F-036D-432F-B1FE-72F6352E5917}" destId="{256A1AEC-2BA7-44DE-A519-3D661600486F}" srcOrd="0" destOrd="3" presId="urn:microsoft.com/office/officeart/2005/8/layout/pyramid2"/>
    <dgm:cxn modelId="{050F7B8B-3A59-4C07-8DDA-AB40279120FD}" type="presOf" srcId="{15D7A0A1-5492-4DD5-9841-C08F491AAD88}" destId="{256A1AEC-2BA7-44DE-A519-3D661600486F}" srcOrd="0" destOrd="0" presId="urn:microsoft.com/office/officeart/2005/8/layout/pyramid2"/>
    <dgm:cxn modelId="{1EF57DAC-A773-4471-B141-0FC98835D5B6}" srcId="{15D7A0A1-5492-4DD5-9841-C08F491AAD88}" destId="{5E64E15F-036D-432F-B1FE-72F6352E5917}" srcOrd="2" destOrd="0" parTransId="{DFF0E5A7-5489-45B5-982E-19A2B0DF4F4F}" sibTransId="{04DB1425-64BF-4C90-B102-4F5C64E10139}"/>
    <dgm:cxn modelId="{A45D82C6-4031-40B8-98CD-6BC57654FB40}" type="presOf" srcId="{9E1EC02C-FE46-4D68-AC67-A8DCD1FB4847}" destId="{070177AF-D1B8-4C36-A412-A559DA0F0341}" srcOrd="0" destOrd="0" presId="urn:microsoft.com/office/officeart/2005/8/layout/pyramid2"/>
    <dgm:cxn modelId="{9743CBE6-FF3D-4344-BDDB-77A93ED84FFF}" type="presOf" srcId="{99FD3A4C-384E-4B6B-8123-9A704B505124}" destId="{256A1AEC-2BA7-44DE-A519-3D661600486F}" srcOrd="0" destOrd="2" presId="urn:microsoft.com/office/officeart/2005/8/layout/pyramid2"/>
    <dgm:cxn modelId="{752076F3-803A-40C2-9107-A02C5FE7A00A}" srcId="{9E1EC02C-FE46-4D68-AC67-A8DCD1FB4847}" destId="{15D7A0A1-5492-4DD5-9841-C08F491AAD88}" srcOrd="0" destOrd="0" parTransId="{D05009CF-B9B7-49B1-BD83-49F38598DE17}" sibTransId="{3273F850-D3D7-4733-B455-450B7D1D715B}"/>
    <dgm:cxn modelId="{7E61E268-995D-4FDD-A1E2-DE11E507421C}" type="presParOf" srcId="{070177AF-D1B8-4C36-A412-A559DA0F0341}" destId="{99DA70ED-B8CF-4E82-B56A-DA079CA8F658}" srcOrd="0" destOrd="0" presId="urn:microsoft.com/office/officeart/2005/8/layout/pyramid2"/>
    <dgm:cxn modelId="{61265C24-17CD-46EC-B531-A7DF69435D1F}" type="presParOf" srcId="{070177AF-D1B8-4C36-A412-A559DA0F0341}" destId="{03C96ED2-08B5-46AA-8CBD-2DC0CF7DE17E}" srcOrd="1" destOrd="0" presId="urn:microsoft.com/office/officeart/2005/8/layout/pyramid2"/>
    <dgm:cxn modelId="{EBC5D584-6E63-489C-B176-B50B48705C47}" type="presParOf" srcId="{03C96ED2-08B5-46AA-8CBD-2DC0CF7DE17E}" destId="{256A1AEC-2BA7-44DE-A519-3D661600486F}" srcOrd="0" destOrd="0" presId="urn:microsoft.com/office/officeart/2005/8/layout/pyramid2"/>
    <dgm:cxn modelId="{D0157D82-C9E4-4341-9E5C-23C4209AFEC7}" type="presParOf" srcId="{03C96ED2-08B5-46AA-8CBD-2DC0CF7DE17E}" destId="{DF71E162-83B3-41FC-BBDA-1CA70F73E650}"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C6584F-B8A7-43FC-935B-83B5E9961B0F}"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340BBAF5-BAFA-4782-9AE8-F6169FF0227E}">
      <dgm:prSet phldrT="[Text]"/>
      <dgm:spPr/>
      <dgm:t>
        <a:bodyPr/>
        <a:lstStyle/>
        <a:p>
          <a:r>
            <a:rPr lang="en-US" dirty="0"/>
            <a:t>Fraud Risk Statement</a:t>
          </a:r>
        </a:p>
      </dgm:t>
    </dgm:pt>
    <dgm:pt modelId="{B282B119-7656-415E-919D-7E21C88662D4}" type="parTrans" cxnId="{67E257D1-B1F5-48C1-906F-6CC054B5D4D8}">
      <dgm:prSet/>
      <dgm:spPr/>
      <dgm:t>
        <a:bodyPr/>
        <a:lstStyle/>
        <a:p>
          <a:endParaRPr lang="en-US"/>
        </a:p>
      </dgm:t>
    </dgm:pt>
    <dgm:pt modelId="{493067CC-2359-48CE-9958-7A4649151789}" type="sibTrans" cxnId="{67E257D1-B1F5-48C1-906F-6CC054B5D4D8}">
      <dgm:prSet/>
      <dgm:spPr/>
      <dgm:t>
        <a:bodyPr/>
        <a:lstStyle/>
        <a:p>
          <a:endParaRPr lang="en-US"/>
        </a:p>
      </dgm:t>
    </dgm:pt>
    <dgm:pt modelId="{2264D934-CEDB-430B-AA39-72CA6D7D1C28}">
      <dgm:prSet phldrT="[Text]"/>
      <dgm:spPr/>
      <dgm:t>
        <a:bodyPr/>
        <a:lstStyle/>
        <a:p>
          <a:r>
            <a:rPr lang="en-US" dirty="0"/>
            <a:t>Understand Fraud Risk</a:t>
          </a:r>
        </a:p>
      </dgm:t>
    </dgm:pt>
    <dgm:pt modelId="{88C0DC4C-3EB3-4E42-AA82-BB0826D53D0E}" type="parTrans" cxnId="{AAF47591-9531-4DEB-B898-F347D0BA6426}">
      <dgm:prSet/>
      <dgm:spPr/>
      <dgm:t>
        <a:bodyPr/>
        <a:lstStyle/>
        <a:p>
          <a:endParaRPr lang="en-US"/>
        </a:p>
      </dgm:t>
    </dgm:pt>
    <dgm:pt modelId="{23D1F18F-1F38-4E95-A935-C511DE132C52}" type="sibTrans" cxnId="{AAF47591-9531-4DEB-B898-F347D0BA6426}">
      <dgm:prSet/>
      <dgm:spPr/>
      <dgm:t>
        <a:bodyPr/>
        <a:lstStyle/>
        <a:p>
          <a:endParaRPr lang="en-US"/>
        </a:p>
      </dgm:t>
    </dgm:pt>
    <dgm:pt modelId="{5960D257-D7FE-4700-B280-0B47ED757AE8}" type="pres">
      <dgm:prSet presAssocID="{59C6584F-B8A7-43FC-935B-83B5E9961B0F}" presName="compositeShape" presStyleCnt="0">
        <dgm:presLayoutVars>
          <dgm:chMax val="2"/>
          <dgm:dir/>
          <dgm:resizeHandles val="exact"/>
        </dgm:presLayoutVars>
      </dgm:prSet>
      <dgm:spPr/>
    </dgm:pt>
    <dgm:pt modelId="{50B5931F-8014-471C-A427-2E75088ED675}" type="pres">
      <dgm:prSet presAssocID="{59C6584F-B8A7-43FC-935B-83B5E9961B0F}" presName="divider" presStyleLbl="fgShp" presStyleIdx="0" presStyleCnt="1" custLinFactNeighborX="0" custLinFactNeighborY="-485"/>
      <dgm:spPr/>
    </dgm:pt>
    <dgm:pt modelId="{9BB32C11-5EBD-4AA7-A405-DD5EDC6EB062}" type="pres">
      <dgm:prSet presAssocID="{340BBAF5-BAFA-4782-9AE8-F6169FF0227E}" presName="downArrow" presStyleLbl="node1" presStyleIdx="0" presStyleCnt="2"/>
      <dgm:spPr/>
    </dgm:pt>
    <dgm:pt modelId="{57579299-F1AF-4484-B3F9-732462B3FC51}" type="pres">
      <dgm:prSet presAssocID="{340BBAF5-BAFA-4782-9AE8-F6169FF0227E}" presName="downArrowText" presStyleLbl="revTx" presStyleIdx="0" presStyleCnt="2">
        <dgm:presLayoutVars>
          <dgm:bulletEnabled val="1"/>
        </dgm:presLayoutVars>
      </dgm:prSet>
      <dgm:spPr/>
    </dgm:pt>
    <dgm:pt modelId="{0A7A9C30-F844-458B-BB4C-39ED09FBAD58}" type="pres">
      <dgm:prSet presAssocID="{2264D934-CEDB-430B-AA39-72CA6D7D1C28}" presName="upArrow" presStyleLbl="node1" presStyleIdx="1" presStyleCnt="2"/>
      <dgm:spPr/>
    </dgm:pt>
    <dgm:pt modelId="{C9A0C96B-5FB9-4628-8AD7-5966C89C5C75}" type="pres">
      <dgm:prSet presAssocID="{2264D934-CEDB-430B-AA39-72CA6D7D1C28}" presName="upArrowText" presStyleLbl="revTx" presStyleIdx="1" presStyleCnt="2">
        <dgm:presLayoutVars>
          <dgm:bulletEnabled val="1"/>
        </dgm:presLayoutVars>
      </dgm:prSet>
      <dgm:spPr/>
    </dgm:pt>
  </dgm:ptLst>
  <dgm:cxnLst>
    <dgm:cxn modelId="{5C2CF335-E696-45E2-B63F-E8B9F99F3772}" type="presOf" srcId="{340BBAF5-BAFA-4782-9AE8-F6169FF0227E}" destId="{57579299-F1AF-4484-B3F9-732462B3FC51}" srcOrd="0" destOrd="0" presId="urn:microsoft.com/office/officeart/2005/8/layout/arrow3"/>
    <dgm:cxn modelId="{26AB5B3E-B60C-431B-AAB8-8EEC78DA148C}" type="presOf" srcId="{2264D934-CEDB-430B-AA39-72CA6D7D1C28}" destId="{C9A0C96B-5FB9-4628-8AD7-5966C89C5C75}" srcOrd="0" destOrd="0" presId="urn:microsoft.com/office/officeart/2005/8/layout/arrow3"/>
    <dgm:cxn modelId="{AAF47591-9531-4DEB-B898-F347D0BA6426}" srcId="{59C6584F-B8A7-43FC-935B-83B5E9961B0F}" destId="{2264D934-CEDB-430B-AA39-72CA6D7D1C28}" srcOrd="1" destOrd="0" parTransId="{88C0DC4C-3EB3-4E42-AA82-BB0826D53D0E}" sibTransId="{23D1F18F-1F38-4E95-A935-C511DE132C52}"/>
    <dgm:cxn modelId="{BC9599C2-A0FC-4727-9ED0-0C33578B5EF4}" type="presOf" srcId="{59C6584F-B8A7-43FC-935B-83B5E9961B0F}" destId="{5960D257-D7FE-4700-B280-0B47ED757AE8}" srcOrd="0" destOrd="0" presId="urn:microsoft.com/office/officeart/2005/8/layout/arrow3"/>
    <dgm:cxn modelId="{67E257D1-B1F5-48C1-906F-6CC054B5D4D8}" srcId="{59C6584F-B8A7-43FC-935B-83B5E9961B0F}" destId="{340BBAF5-BAFA-4782-9AE8-F6169FF0227E}" srcOrd="0" destOrd="0" parTransId="{B282B119-7656-415E-919D-7E21C88662D4}" sibTransId="{493067CC-2359-48CE-9958-7A4649151789}"/>
    <dgm:cxn modelId="{3E1D30C8-E175-424E-ADB0-3DC121674783}" type="presParOf" srcId="{5960D257-D7FE-4700-B280-0B47ED757AE8}" destId="{50B5931F-8014-471C-A427-2E75088ED675}" srcOrd="0" destOrd="0" presId="urn:microsoft.com/office/officeart/2005/8/layout/arrow3"/>
    <dgm:cxn modelId="{A1046D55-4DE1-4385-B7AC-7040D167FFCB}" type="presParOf" srcId="{5960D257-D7FE-4700-B280-0B47ED757AE8}" destId="{9BB32C11-5EBD-4AA7-A405-DD5EDC6EB062}" srcOrd="1" destOrd="0" presId="urn:microsoft.com/office/officeart/2005/8/layout/arrow3"/>
    <dgm:cxn modelId="{A4F1262A-A5D8-4AF0-87E3-3D917AAE634C}" type="presParOf" srcId="{5960D257-D7FE-4700-B280-0B47ED757AE8}" destId="{57579299-F1AF-4484-B3F9-732462B3FC51}" srcOrd="2" destOrd="0" presId="urn:microsoft.com/office/officeart/2005/8/layout/arrow3"/>
    <dgm:cxn modelId="{C11B5DD4-D4F0-405A-ACAF-8B79117E31DB}" type="presParOf" srcId="{5960D257-D7FE-4700-B280-0B47ED757AE8}" destId="{0A7A9C30-F844-458B-BB4C-39ED09FBAD58}" srcOrd="3" destOrd="0" presId="urn:microsoft.com/office/officeart/2005/8/layout/arrow3"/>
    <dgm:cxn modelId="{E3FF0342-14A9-4319-8351-E755C375169C}" type="presParOf" srcId="{5960D257-D7FE-4700-B280-0B47ED757AE8}" destId="{C9A0C96B-5FB9-4628-8AD7-5966C89C5C7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B99236-1425-40BB-AFF2-B20C56A12ED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8D04C21-4545-4B11-8B75-254672F58654}">
      <dgm:prSet phldrT="[Text]" custT="1"/>
      <dgm:spPr/>
      <dgm:t>
        <a:bodyPr/>
        <a:lstStyle/>
        <a:p>
          <a:r>
            <a:rPr lang="en-US" sz="2400" dirty="0"/>
            <a:t>Offender and Victim</a:t>
          </a:r>
        </a:p>
      </dgm:t>
    </dgm:pt>
    <dgm:pt modelId="{A16FC7DE-ED9A-4269-8301-675934469B6F}" type="parTrans" cxnId="{B20608B8-27B6-45C4-BBEA-97657AE7EB0D}">
      <dgm:prSet/>
      <dgm:spPr/>
      <dgm:t>
        <a:bodyPr/>
        <a:lstStyle/>
        <a:p>
          <a:endParaRPr lang="en-US"/>
        </a:p>
      </dgm:t>
    </dgm:pt>
    <dgm:pt modelId="{FC659E77-785E-4D8D-A9AD-0FA5DBCA9DCE}" type="sibTrans" cxnId="{B20608B8-27B6-45C4-BBEA-97657AE7EB0D}">
      <dgm:prSet/>
      <dgm:spPr/>
      <dgm:t>
        <a:bodyPr/>
        <a:lstStyle/>
        <a:p>
          <a:endParaRPr lang="en-US"/>
        </a:p>
      </dgm:t>
    </dgm:pt>
    <dgm:pt modelId="{625C3954-57AE-4138-A94F-E8DA173FD51C}">
      <dgm:prSet custT="1"/>
      <dgm:spPr/>
      <dgm:t>
        <a:bodyPr/>
        <a:lstStyle/>
        <a:p>
          <a:r>
            <a:rPr lang="en-US" sz="2400" dirty="0"/>
            <a:t>Primary Category</a:t>
          </a:r>
        </a:p>
      </dgm:t>
    </dgm:pt>
    <dgm:pt modelId="{46439162-78EB-4BA9-BB52-D4B701F6ABAC}" type="parTrans" cxnId="{3BED7CBD-6D62-4F8D-A5C5-67ACAE08F967}">
      <dgm:prSet/>
      <dgm:spPr/>
      <dgm:t>
        <a:bodyPr/>
        <a:lstStyle/>
        <a:p>
          <a:endParaRPr lang="en-US"/>
        </a:p>
      </dgm:t>
    </dgm:pt>
    <dgm:pt modelId="{E3B529CE-08FD-42B5-B057-192A1156B13E}" type="sibTrans" cxnId="{3BED7CBD-6D62-4F8D-A5C5-67ACAE08F967}">
      <dgm:prSet/>
      <dgm:spPr/>
      <dgm:t>
        <a:bodyPr/>
        <a:lstStyle/>
        <a:p>
          <a:endParaRPr lang="en-US"/>
        </a:p>
      </dgm:t>
    </dgm:pt>
    <dgm:pt modelId="{B5D99851-5B40-4F59-B2AF-DA99F8FEE3AA}">
      <dgm:prSet custT="1"/>
      <dgm:spPr/>
      <dgm:t>
        <a:bodyPr/>
        <a:lstStyle/>
        <a:p>
          <a:r>
            <a:rPr lang="en-US" sz="2400" dirty="0"/>
            <a:t>Secondary Category</a:t>
          </a:r>
        </a:p>
      </dgm:t>
    </dgm:pt>
    <dgm:pt modelId="{52341CCF-29C6-4CD8-AC08-6F583A341304}" type="parTrans" cxnId="{BCE4B042-9397-4306-B1E0-0BCE3E03C6C4}">
      <dgm:prSet/>
      <dgm:spPr/>
      <dgm:t>
        <a:bodyPr/>
        <a:lstStyle/>
        <a:p>
          <a:endParaRPr lang="en-US"/>
        </a:p>
      </dgm:t>
    </dgm:pt>
    <dgm:pt modelId="{D65D113B-5428-42FD-BC3B-FC599B57C2BA}" type="sibTrans" cxnId="{BCE4B042-9397-4306-B1E0-0BCE3E03C6C4}">
      <dgm:prSet/>
      <dgm:spPr/>
      <dgm:t>
        <a:bodyPr/>
        <a:lstStyle/>
        <a:p>
          <a:endParaRPr lang="en-US"/>
        </a:p>
      </dgm:t>
    </dgm:pt>
    <dgm:pt modelId="{D8F751C0-B2B1-4C70-90A1-15710F0AD9FC}">
      <dgm:prSet custT="1"/>
      <dgm:spPr/>
      <dgm:t>
        <a:bodyPr/>
        <a:lstStyle/>
        <a:p>
          <a:r>
            <a:rPr lang="en-US" sz="2400" dirty="0"/>
            <a:t>Inherent Scheme to the Fraud Risk Statement</a:t>
          </a:r>
        </a:p>
      </dgm:t>
    </dgm:pt>
    <dgm:pt modelId="{7A1B5CBA-6C40-4AAE-87CE-3D83CE196CB3}" type="parTrans" cxnId="{F5491097-6933-43EA-AD80-A602308B93C4}">
      <dgm:prSet/>
      <dgm:spPr/>
      <dgm:t>
        <a:bodyPr/>
        <a:lstStyle/>
        <a:p>
          <a:endParaRPr lang="en-US"/>
        </a:p>
      </dgm:t>
    </dgm:pt>
    <dgm:pt modelId="{3FD6A069-1BF1-4F5F-81FC-2EEF66881A79}" type="sibTrans" cxnId="{F5491097-6933-43EA-AD80-A602308B93C4}">
      <dgm:prSet/>
      <dgm:spPr/>
      <dgm:t>
        <a:bodyPr/>
        <a:lstStyle/>
        <a:p>
          <a:endParaRPr lang="en-US"/>
        </a:p>
      </dgm:t>
    </dgm:pt>
    <dgm:pt modelId="{EA9C608A-056F-45CC-847F-2E82328D6FF7}" type="pres">
      <dgm:prSet presAssocID="{BCB99236-1425-40BB-AFF2-B20C56A12EDD}" presName="Name0" presStyleCnt="0">
        <dgm:presLayoutVars>
          <dgm:dir/>
          <dgm:resizeHandles val="exact"/>
        </dgm:presLayoutVars>
      </dgm:prSet>
      <dgm:spPr/>
    </dgm:pt>
    <dgm:pt modelId="{B22835DB-2642-42DD-B312-62FEB86620B8}" type="pres">
      <dgm:prSet presAssocID="{28D04C21-4545-4B11-8B75-254672F58654}" presName="node" presStyleLbl="node1" presStyleIdx="0" presStyleCnt="4" custScaleY="50544" custLinFactNeighborX="21909" custLinFactNeighborY="-24718">
        <dgm:presLayoutVars>
          <dgm:bulletEnabled val="1"/>
        </dgm:presLayoutVars>
      </dgm:prSet>
      <dgm:spPr/>
    </dgm:pt>
    <dgm:pt modelId="{897CE62D-EC71-41E4-9E70-89B1FC195737}" type="pres">
      <dgm:prSet presAssocID="{FC659E77-785E-4D8D-A9AD-0FA5DBCA9DCE}" presName="sibTrans" presStyleCnt="0"/>
      <dgm:spPr/>
    </dgm:pt>
    <dgm:pt modelId="{44D21E05-6292-4E20-B8F2-A883709ECFF4}" type="pres">
      <dgm:prSet presAssocID="{625C3954-57AE-4138-A94F-E8DA173FD51C}" presName="node" presStyleLbl="node1" presStyleIdx="1" presStyleCnt="4" custScaleY="50544" custLinFactNeighborX="10955" custLinFactNeighborY="-297">
        <dgm:presLayoutVars>
          <dgm:bulletEnabled val="1"/>
        </dgm:presLayoutVars>
      </dgm:prSet>
      <dgm:spPr/>
    </dgm:pt>
    <dgm:pt modelId="{20A5CDCD-19B5-447E-8644-A197C3EBAD33}" type="pres">
      <dgm:prSet presAssocID="{E3B529CE-08FD-42B5-B057-192A1156B13E}" presName="sibTrans" presStyleCnt="0"/>
      <dgm:spPr/>
    </dgm:pt>
    <dgm:pt modelId="{23479548-957A-4FC1-AC6B-80206B1BF3A2}" type="pres">
      <dgm:prSet presAssocID="{B5D99851-5B40-4F59-B2AF-DA99F8FEE3AA}" presName="node" presStyleLbl="node1" presStyleIdx="2" presStyleCnt="4" custScaleY="50544" custLinFactNeighborX="0" custLinFactNeighborY="24421">
        <dgm:presLayoutVars>
          <dgm:bulletEnabled val="1"/>
        </dgm:presLayoutVars>
      </dgm:prSet>
      <dgm:spPr/>
    </dgm:pt>
    <dgm:pt modelId="{494BD565-8850-427A-AD05-4AC0E5A50672}" type="pres">
      <dgm:prSet presAssocID="{D65D113B-5428-42FD-BC3B-FC599B57C2BA}" presName="sibTrans" presStyleCnt="0"/>
      <dgm:spPr/>
    </dgm:pt>
    <dgm:pt modelId="{685FEC3F-599E-4F7A-A098-9DBF0392276C}" type="pres">
      <dgm:prSet presAssocID="{D8F751C0-B2B1-4C70-90A1-15710F0AD9FC}" presName="node" presStyleLbl="node1" presStyleIdx="3" presStyleCnt="4" custScaleX="118206">
        <dgm:presLayoutVars>
          <dgm:bulletEnabled val="1"/>
        </dgm:presLayoutVars>
      </dgm:prSet>
      <dgm:spPr/>
    </dgm:pt>
  </dgm:ptLst>
  <dgm:cxnLst>
    <dgm:cxn modelId="{9F79FE13-22F6-4F9C-9B56-CF13F44F7574}" type="presOf" srcId="{28D04C21-4545-4B11-8B75-254672F58654}" destId="{B22835DB-2642-42DD-B312-62FEB86620B8}" srcOrd="0" destOrd="0" presId="urn:microsoft.com/office/officeart/2005/8/layout/hList6"/>
    <dgm:cxn modelId="{32FBD219-4CA8-4258-94D8-CDD908AB3C49}" type="presOf" srcId="{D8F751C0-B2B1-4C70-90A1-15710F0AD9FC}" destId="{685FEC3F-599E-4F7A-A098-9DBF0392276C}" srcOrd="0" destOrd="0" presId="urn:microsoft.com/office/officeart/2005/8/layout/hList6"/>
    <dgm:cxn modelId="{BCE4B042-9397-4306-B1E0-0BCE3E03C6C4}" srcId="{BCB99236-1425-40BB-AFF2-B20C56A12EDD}" destId="{B5D99851-5B40-4F59-B2AF-DA99F8FEE3AA}" srcOrd="2" destOrd="0" parTransId="{52341CCF-29C6-4CD8-AC08-6F583A341304}" sibTransId="{D65D113B-5428-42FD-BC3B-FC599B57C2BA}"/>
    <dgm:cxn modelId="{80972C95-DF4F-4655-9EED-DE32752AD055}" type="presOf" srcId="{B5D99851-5B40-4F59-B2AF-DA99F8FEE3AA}" destId="{23479548-957A-4FC1-AC6B-80206B1BF3A2}" srcOrd="0" destOrd="0" presId="urn:microsoft.com/office/officeart/2005/8/layout/hList6"/>
    <dgm:cxn modelId="{F5491097-6933-43EA-AD80-A602308B93C4}" srcId="{BCB99236-1425-40BB-AFF2-B20C56A12EDD}" destId="{D8F751C0-B2B1-4C70-90A1-15710F0AD9FC}" srcOrd="3" destOrd="0" parTransId="{7A1B5CBA-6C40-4AAE-87CE-3D83CE196CB3}" sibTransId="{3FD6A069-1BF1-4F5F-81FC-2EEF66881A79}"/>
    <dgm:cxn modelId="{B20608B8-27B6-45C4-BBEA-97657AE7EB0D}" srcId="{BCB99236-1425-40BB-AFF2-B20C56A12EDD}" destId="{28D04C21-4545-4B11-8B75-254672F58654}" srcOrd="0" destOrd="0" parTransId="{A16FC7DE-ED9A-4269-8301-675934469B6F}" sibTransId="{FC659E77-785E-4D8D-A9AD-0FA5DBCA9DCE}"/>
    <dgm:cxn modelId="{3BED7CBD-6D62-4F8D-A5C5-67ACAE08F967}" srcId="{BCB99236-1425-40BB-AFF2-B20C56A12EDD}" destId="{625C3954-57AE-4138-A94F-E8DA173FD51C}" srcOrd="1" destOrd="0" parTransId="{46439162-78EB-4BA9-BB52-D4B701F6ABAC}" sibTransId="{E3B529CE-08FD-42B5-B057-192A1156B13E}"/>
    <dgm:cxn modelId="{E68312C0-F8E0-4943-A770-AC58BA9EA03E}" type="presOf" srcId="{BCB99236-1425-40BB-AFF2-B20C56A12EDD}" destId="{EA9C608A-056F-45CC-847F-2E82328D6FF7}" srcOrd="0" destOrd="0" presId="urn:microsoft.com/office/officeart/2005/8/layout/hList6"/>
    <dgm:cxn modelId="{3E0E29E7-749E-46FE-9561-F27E9D6CC4DA}" type="presOf" srcId="{625C3954-57AE-4138-A94F-E8DA173FD51C}" destId="{44D21E05-6292-4E20-B8F2-A883709ECFF4}" srcOrd="0" destOrd="0" presId="urn:microsoft.com/office/officeart/2005/8/layout/hList6"/>
    <dgm:cxn modelId="{06667B55-0978-4BEF-9613-74822E03C698}" type="presParOf" srcId="{EA9C608A-056F-45CC-847F-2E82328D6FF7}" destId="{B22835DB-2642-42DD-B312-62FEB86620B8}" srcOrd="0" destOrd="0" presId="urn:microsoft.com/office/officeart/2005/8/layout/hList6"/>
    <dgm:cxn modelId="{4EB6257F-E7E1-4718-BAD8-6D498D552435}" type="presParOf" srcId="{EA9C608A-056F-45CC-847F-2E82328D6FF7}" destId="{897CE62D-EC71-41E4-9E70-89B1FC195737}" srcOrd="1" destOrd="0" presId="urn:microsoft.com/office/officeart/2005/8/layout/hList6"/>
    <dgm:cxn modelId="{11B30AEB-FCF6-425D-848D-E59460CC38C0}" type="presParOf" srcId="{EA9C608A-056F-45CC-847F-2E82328D6FF7}" destId="{44D21E05-6292-4E20-B8F2-A883709ECFF4}" srcOrd="2" destOrd="0" presId="urn:microsoft.com/office/officeart/2005/8/layout/hList6"/>
    <dgm:cxn modelId="{F565B1C7-EB2B-40E5-82E0-AF9B711E954B}" type="presParOf" srcId="{EA9C608A-056F-45CC-847F-2E82328D6FF7}" destId="{20A5CDCD-19B5-447E-8644-A197C3EBAD33}" srcOrd="3" destOrd="0" presId="urn:microsoft.com/office/officeart/2005/8/layout/hList6"/>
    <dgm:cxn modelId="{E5CEBE78-5BDD-4603-B73C-2907335AC6C2}" type="presParOf" srcId="{EA9C608A-056F-45CC-847F-2E82328D6FF7}" destId="{23479548-957A-4FC1-AC6B-80206B1BF3A2}" srcOrd="4" destOrd="0" presId="urn:microsoft.com/office/officeart/2005/8/layout/hList6"/>
    <dgm:cxn modelId="{215547E4-8CFC-400F-9438-A0A5BAF6DB53}" type="presParOf" srcId="{EA9C608A-056F-45CC-847F-2E82328D6FF7}" destId="{494BD565-8850-427A-AD05-4AC0E5A50672}" srcOrd="5" destOrd="0" presId="urn:microsoft.com/office/officeart/2005/8/layout/hList6"/>
    <dgm:cxn modelId="{14C99E25-DF69-4F23-94ED-37096AA7A89E}" type="presParOf" srcId="{EA9C608A-056F-45CC-847F-2E82328D6FF7}" destId="{685FEC3F-599E-4F7A-A098-9DBF0392276C}"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F912F-D8DA-4A1B-9F9B-68011C31D2DA}">
      <dsp:nvSpPr>
        <dsp:cNvPr id="0" name=""/>
        <dsp:cNvSpPr/>
      </dsp:nvSpPr>
      <dsp:spPr>
        <a:xfrm rot="16200000">
          <a:off x="2338" y="1178"/>
          <a:ext cx="4348981" cy="4348981"/>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marL="0" lvl="0" indent="0" algn="ctr" defTabSz="2089150">
            <a:lnSpc>
              <a:spcPct val="90000"/>
            </a:lnSpc>
            <a:spcBef>
              <a:spcPct val="0"/>
            </a:spcBef>
            <a:spcAft>
              <a:spcPct val="35000"/>
            </a:spcAft>
            <a:buNone/>
          </a:pPr>
          <a:r>
            <a:rPr lang="en-US" sz="4700" kern="1200" dirty="0"/>
            <a:t>Fraud Risk Assessment</a:t>
          </a:r>
        </a:p>
      </dsp:txBody>
      <dsp:txXfrm rot="5400000">
        <a:off x="2338" y="1088423"/>
        <a:ext cx="3587909" cy="2174491"/>
      </dsp:txXfrm>
    </dsp:sp>
    <dsp:sp modelId="{0DF79D51-FB28-4E55-A211-33DFC99CC7FC}">
      <dsp:nvSpPr>
        <dsp:cNvPr id="0" name=""/>
        <dsp:cNvSpPr/>
      </dsp:nvSpPr>
      <dsp:spPr>
        <a:xfrm rot="5400000">
          <a:off x="6164280" y="1178"/>
          <a:ext cx="4348981" cy="4348981"/>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4264" tIns="334264" rIns="334264" bIns="334264" numCol="1" spcCol="1270" anchor="ctr" anchorCtr="0">
          <a:noAutofit/>
        </a:bodyPr>
        <a:lstStyle/>
        <a:p>
          <a:pPr marL="0" lvl="0" indent="0" algn="ctr" defTabSz="2089150">
            <a:lnSpc>
              <a:spcPct val="90000"/>
            </a:lnSpc>
            <a:spcBef>
              <a:spcPct val="0"/>
            </a:spcBef>
            <a:spcAft>
              <a:spcPct val="35000"/>
            </a:spcAft>
            <a:buNone/>
          </a:pPr>
          <a:r>
            <a:rPr lang="en-US" sz="4700" kern="1200" dirty="0"/>
            <a:t>Fraud Auditing</a:t>
          </a:r>
        </a:p>
      </dsp:txBody>
      <dsp:txXfrm rot="-5400000">
        <a:off x="6925352" y="1088423"/>
        <a:ext cx="3587909" cy="21744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CA0DE-8C6B-4F25-8A9E-359DE7F8869E}">
      <dsp:nvSpPr>
        <dsp:cNvPr id="0" name=""/>
        <dsp:cNvSpPr/>
      </dsp:nvSpPr>
      <dsp:spPr>
        <a:xfrm rot="5400000">
          <a:off x="4982662" y="-1857552"/>
          <a:ext cx="1244203"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Generic or high level</a:t>
          </a:r>
        </a:p>
        <a:p>
          <a:pPr marL="171450" lvl="1" indent="-171450" algn="l" defTabSz="755650">
            <a:lnSpc>
              <a:spcPct val="90000"/>
            </a:lnSpc>
            <a:spcBef>
              <a:spcPct val="0"/>
            </a:spcBef>
            <a:spcAft>
              <a:spcPct val="15000"/>
            </a:spcAft>
            <a:buChar char="•"/>
          </a:pPr>
          <a:r>
            <a:rPr lang="en-US" sz="1700" kern="1200" dirty="0"/>
            <a:t>Entity / action</a:t>
          </a:r>
        </a:p>
        <a:p>
          <a:pPr marL="171450" lvl="1" indent="-171450" algn="l" defTabSz="755650">
            <a:lnSpc>
              <a:spcPct val="90000"/>
            </a:lnSpc>
            <a:spcBef>
              <a:spcPct val="0"/>
            </a:spcBef>
            <a:spcAft>
              <a:spcPct val="15000"/>
            </a:spcAft>
            <a:buChar char="•"/>
          </a:pPr>
          <a:r>
            <a:rPr lang="en-US" sz="1700" kern="1200" dirty="0"/>
            <a:t>Easy to understand</a:t>
          </a:r>
        </a:p>
      </dsp:txBody>
      <dsp:txXfrm rot="-5400000">
        <a:off x="2967228" y="218619"/>
        <a:ext cx="5214335" cy="1122729"/>
      </dsp:txXfrm>
    </dsp:sp>
    <dsp:sp modelId="{D0B069DA-AFC2-4EA5-A14D-3E6EF51FDD43}">
      <dsp:nvSpPr>
        <dsp:cNvPr id="0" name=""/>
        <dsp:cNvSpPr/>
      </dsp:nvSpPr>
      <dsp:spPr>
        <a:xfrm>
          <a:off x="0" y="2356"/>
          <a:ext cx="2967228" cy="15552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Inherent Fraud Risk</a:t>
          </a:r>
        </a:p>
      </dsp:txBody>
      <dsp:txXfrm>
        <a:off x="75921" y="78277"/>
        <a:ext cx="2815386" cy="1403411"/>
      </dsp:txXfrm>
    </dsp:sp>
    <dsp:sp modelId="{A268FB2F-056D-4DC5-A37A-177F65B6FD87}">
      <dsp:nvSpPr>
        <dsp:cNvPr id="0" name=""/>
        <dsp:cNvSpPr/>
      </dsp:nvSpPr>
      <dsp:spPr>
        <a:xfrm rot="5400000">
          <a:off x="4982662" y="-224536"/>
          <a:ext cx="1244203"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Description of a threat facing the organization that has an element of deceit or concealment </a:t>
          </a:r>
        </a:p>
        <a:p>
          <a:pPr marL="171450" lvl="1" indent="-171450" algn="l" defTabSz="755650">
            <a:lnSpc>
              <a:spcPct val="90000"/>
            </a:lnSpc>
            <a:spcBef>
              <a:spcPct val="0"/>
            </a:spcBef>
            <a:spcAft>
              <a:spcPct val="15000"/>
            </a:spcAft>
            <a:buChar char="•"/>
          </a:pPr>
          <a:r>
            <a:rPr lang="en-US" sz="1700" kern="1200" dirty="0"/>
            <a:t>Five components</a:t>
          </a:r>
        </a:p>
        <a:p>
          <a:pPr marL="171450" lvl="1" indent="-171450" algn="l" defTabSz="755650">
            <a:lnSpc>
              <a:spcPct val="90000"/>
            </a:lnSpc>
            <a:spcBef>
              <a:spcPct val="0"/>
            </a:spcBef>
            <a:spcAft>
              <a:spcPct val="15000"/>
            </a:spcAft>
            <a:buChar char="•"/>
          </a:pPr>
          <a:r>
            <a:rPr lang="en-US" sz="1700" kern="1200" dirty="0"/>
            <a:t>Drives the fraud risk assessment / audit program</a:t>
          </a:r>
        </a:p>
      </dsp:txBody>
      <dsp:txXfrm rot="-5400000">
        <a:off x="2967228" y="1851635"/>
        <a:ext cx="5214335" cy="1122729"/>
      </dsp:txXfrm>
    </dsp:sp>
    <dsp:sp modelId="{13B442D8-539D-44FC-8886-9165320773DE}">
      <dsp:nvSpPr>
        <dsp:cNvPr id="0" name=""/>
        <dsp:cNvSpPr/>
      </dsp:nvSpPr>
      <dsp:spPr>
        <a:xfrm>
          <a:off x="0" y="1635373"/>
          <a:ext cx="2967228" cy="15552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Fraud Risk Statement</a:t>
          </a:r>
        </a:p>
      </dsp:txBody>
      <dsp:txXfrm>
        <a:off x="75921" y="1711294"/>
        <a:ext cx="2815386" cy="1403411"/>
      </dsp:txXfrm>
    </dsp:sp>
    <dsp:sp modelId="{5DD038E7-4417-4F90-99C4-6CF43B62AD50}">
      <dsp:nvSpPr>
        <dsp:cNvPr id="0" name=""/>
        <dsp:cNvSpPr/>
      </dsp:nvSpPr>
      <dsp:spPr>
        <a:xfrm rot="5400000">
          <a:off x="4982662" y="1408480"/>
          <a:ext cx="1244203"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How someone would perpetrate a fraud risk statement against your organization</a:t>
          </a:r>
        </a:p>
        <a:p>
          <a:pPr marL="171450" lvl="1" indent="-171450" algn="l" defTabSz="755650">
            <a:lnSpc>
              <a:spcPct val="90000"/>
            </a:lnSpc>
            <a:spcBef>
              <a:spcPct val="0"/>
            </a:spcBef>
            <a:spcAft>
              <a:spcPct val="15000"/>
            </a:spcAft>
            <a:buChar char="•"/>
          </a:pPr>
          <a:r>
            <a:rPr lang="en-US" sz="1700" kern="1200" dirty="0"/>
            <a:t>Five components</a:t>
          </a:r>
        </a:p>
        <a:p>
          <a:pPr marL="171450" lvl="1" indent="-171450" algn="l" defTabSz="755650">
            <a:lnSpc>
              <a:spcPct val="90000"/>
            </a:lnSpc>
            <a:spcBef>
              <a:spcPct val="0"/>
            </a:spcBef>
            <a:spcAft>
              <a:spcPct val="15000"/>
            </a:spcAft>
            <a:buChar char="•"/>
          </a:pPr>
          <a:r>
            <a:rPr lang="en-US" sz="1700" kern="1200" dirty="0"/>
            <a:t>Internal control vulnerability</a:t>
          </a:r>
        </a:p>
      </dsp:txBody>
      <dsp:txXfrm rot="-5400000">
        <a:off x="2967228" y="3484652"/>
        <a:ext cx="5214335" cy="1122729"/>
      </dsp:txXfrm>
    </dsp:sp>
    <dsp:sp modelId="{BD099FA5-E54C-4549-AA5F-09D3D30CD51B}">
      <dsp:nvSpPr>
        <dsp:cNvPr id="0" name=""/>
        <dsp:cNvSpPr/>
      </dsp:nvSpPr>
      <dsp:spPr>
        <a:xfrm>
          <a:off x="0" y="3268389"/>
          <a:ext cx="2967228" cy="15552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Fraud Scenario</a:t>
          </a:r>
        </a:p>
      </dsp:txBody>
      <dsp:txXfrm>
        <a:off x="75921" y="3344310"/>
        <a:ext cx="2815386" cy="14034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7329B-40EA-4166-A542-887F3100FC23}">
      <dsp:nvSpPr>
        <dsp:cNvPr id="0" name=""/>
        <dsp:cNvSpPr/>
      </dsp:nvSpPr>
      <dsp:spPr>
        <a:xfrm>
          <a:off x="3620" y="2228216"/>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Person</a:t>
          </a:r>
        </a:p>
      </dsp:txBody>
      <dsp:txXfrm>
        <a:off x="32371" y="2256967"/>
        <a:ext cx="1905750" cy="924124"/>
      </dsp:txXfrm>
    </dsp:sp>
    <dsp:sp modelId="{4939DEC5-7A3C-4127-916F-F768D7285678}">
      <dsp:nvSpPr>
        <dsp:cNvPr id="0" name=""/>
        <dsp:cNvSpPr/>
      </dsp:nvSpPr>
      <dsp:spPr>
        <a:xfrm rot="18770822">
          <a:off x="1782133" y="2277576"/>
          <a:ext cx="1154780" cy="36254"/>
        </a:xfrm>
        <a:custGeom>
          <a:avLst/>
          <a:gdLst/>
          <a:ahLst/>
          <a:cxnLst/>
          <a:rect l="0" t="0" r="0" b="0"/>
          <a:pathLst>
            <a:path>
              <a:moveTo>
                <a:pt x="0" y="18127"/>
              </a:moveTo>
              <a:lnTo>
                <a:pt x="1154780" y="18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30653" y="2266834"/>
        <a:ext cx="57739" cy="57739"/>
      </dsp:txXfrm>
    </dsp:sp>
    <dsp:sp modelId="{704CAE99-C05E-49EB-8AA6-A3A07EA28D47}">
      <dsp:nvSpPr>
        <dsp:cNvPr id="0" name=""/>
        <dsp:cNvSpPr/>
      </dsp:nvSpPr>
      <dsp:spPr>
        <a:xfrm>
          <a:off x="2752173" y="1381564"/>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Entity</a:t>
          </a:r>
        </a:p>
      </dsp:txBody>
      <dsp:txXfrm>
        <a:off x="2780924" y="1410315"/>
        <a:ext cx="1905750" cy="924124"/>
      </dsp:txXfrm>
    </dsp:sp>
    <dsp:sp modelId="{D25223AD-1E9F-4F58-89B5-F49910F39117}">
      <dsp:nvSpPr>
        <dsp:cNvPr id="0" name=""/>
        <dsp:cNvSpPr/>
      </dsp:nvSpPr>
      <dsp:spPr>
        <a:xfrm rot="19457599">
          <a:off x="4624526" y="1572032"/>
          <a:ext cx="967101" cy="36254"/>
        </a:xfrm>
        <a:custGeom>
          <a:avLst/>
          <a:gdLst/>
          <a:ahLst/>
          <a:cxnLst/>
          <a:rect l="0" t="0" r="0" b="0"/>
          <a:pathLst>
            <a:path>
              <a:moveTo>
                <a:pt x="0" y="18127"/>
              </a:moveTo>
              <a:lnTo>
                <a:pt x="967101"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3899" y="1565982"/>
        <a:ext cx="48355" cy="48355"/>
      </dsp:txXfrm>
    </dsp:sp>
    <dsp:sp modelId="{06960433-2639-40CF-A14B-791F4E4F59B0}">
      <dsp:nvSpPr>
        <dsp:cNvPr id="0" name=""/>
        <dsp:cNvSpPr/>
      </dsp:nvSpPr>
      <dsp:spPr>
        <a:xfrm>
          <a:off x="5500727" y="81712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False</a:t>
          </a:r>
        </a:p>
      </dsp:txBody>
      <dsp:txXfrm>
        <a:off x="5529478" y="845880"/>
        <a:ext cx="1905750" cy="924124"/>
      </dsp:txXfrm>
    </dsp:sp>
    <dsp:sp modelId="{97FCD7B7-5C42-4EB7-9243-3B531BBB6830}">
      <dsp:nvSpPr>
        <dsp:cNvPr id="0" name=""/>
        <dsp:cNvSpPr/>
      </dsp:nvSpPr>
      <dsp:spPr>
        <a:xfrm rot="2142401">
          <a:off x="4624526" y="2136467"/>
          <a:ext cx="967101" cy="36254"/>
        </a:xfrm>
        <a:custGeom>
          <a:avLst/>
          <a:gdLst/>
          <a:ahLst/>
          <a:cxnLst/>
          <a:rect l="0" t="0" r="0" b="0"/>
          <a:pathLst>
            <a:path>
              <a:moveTo>
                <a:pt x="0" y="18127"/>
              </a:moveTo>
              <a:lnTo>
                <a:pt x="967101"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3899" y="2130417"/>
        <a:ext cx="48355" cy="48355"/>
      </dsp:txXfrm>
    </dsp:sp>
    <dsp:sp modelId="{585EBC7F-E25B-4EA8-B33E-EF4997E34314}">
      <dsp:nvSpPr>
        <dsp:cNvPr id="0" name=""/>
        <dsp:cNvSpPr/>
      </dsp:nvSpPr>
      <dsp:spPr>
        <a:xfrm>
          <a:off x="5500727" y="194599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Real</a:t>
          </a:r>
        </a:p>
      </dsp:txBody>
      <dsp:txXfrm>
        <a:off x="5529478" y="1974750"/>
        <a:ext cx="1905750" cy="924124"/>
      </dsp:txXfrm>
    </dsp:sp>
    <dsp:sp modelId="{CA1A2B7A-5DFD-4FE0-89E0-5B12E58EDCE4}">
      <dsp:nvSpPr>
        <dsp:cNvPr id="0" name=""/>
        <dsp:cNvSpPr/>
      </dsp:nvSpPr>
      <dsp:spPr>
        <a:xfrm rot="2829178">
          <a:off x="1782133" y="3124228"/>
          <a:ext cx="1154780" cy="36254"/>
        </a:xfrm>
        <a:custGeom>
          <a:avLst/>
          <a:gdLst/>
          <a:ahLst/>
          <a:cxnLst/>
          <a:rect l="0" t="0" r="0" b="0"/>
          <a:pathLst>
            <a:path>
              <a:moveTo>
                <a:pt x="0" y="18127"/>
              </a:moveTo>
              <a:lnTo>
                <a:pt x="1154780" y="18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30653" y="3113486"/>
        <a:ext cx="57739" cy="57739"/>
      </dsp:txXfrm>
    </dsp:sp>
    <dsp:sp modelId="{0262029E-1720-4505-9BE7-3BC07B4E4505}">
      <dsp:nvSpPr>
        <dsp:cNvPr id="0" name=""/>
        <dsp:cNvSpPr/>
      </dsp:nvSpPr>
      <dsp:spPr>
        <a:xfrm>
          <a:off x="2752173" y="307486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Action</a:t>
          </a:r>
        </a:p>
      </dsp:txBody>
      <dsp:txXfrm>
        <a:off x="2780924" y="3103620"/>
        <a:ext cx="1905750" cy="924124"/>
      </dsp:txXfrm>
    </dsp:sp>
    <dsp:sp modelId="{9278F011-5EA5-4EF9-8230-44F57EE3A5C4}">
      <dsp:nvSpPr>
        <dsp:cNvPr id="0" name=""/>
        <dsp:cNvSpPr/>
      </dsp:nvSpPr>
      <dsp:spPr>
        <a:xfrm>
          <a:off x="4715426" y="3547555"/>
          <a:ext cx="785300" cy="36254"/>
        </a:xfrm>
        <a:custGeom>
          <a:avLst/>
          <a:gdLst/>
          <a:ahLst/>
          <a:cxnLst/>
          <a:rect l="0" t="0" r="0" b="0"/>
          <a:pathLst>
            <a:path>
              <a:moveTo>
                <a:pt x="0" y="18127"/>
              </a:moveTo>
              <a:lnTo>
                <a:pt x="785300"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8444" y="3546050"/>
        <a:ext cx="39265" cy="39265"/>
      </dsp:txXfrm>
    </dsp:sp>
    <dsp:sp modelId="{163A7809-3E91-44C6-A805-93C28425EFDE}">
      <dsp:nvSpPr>
        <dsp:cNvPr id="0" name=""/>
        <dsp:cNvSpPr/>
      </dsp:nvSpPr>
      <dsp:spPr>
        <a:xfrm>
          <a:off x="5500727" y="307486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How To</a:t>
          </a:r>
        </a:p>
      </dsp:txBody>
      <dsp:txXfrm>
        <a:off x="5529478" y="3103620"/>
        <a:ext cx="1905750" cy="9241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7329B-40EA-4166-A542-887F3100FC23}">
      <dsp:nvSpPr>
        <dsp:cNvPr id="0" name=""/>
        <dsp:cNvSpPr/>
      </dsp:nvSpPr>
      <dsp:spPr>
        <a:xfrm>
          <a:off x="3620" y="1878620"/>
          <a:ext cx="1963252" cy="16086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Accounts Payable Manager</a:t>
          </a:r>
        </a:p>
      </dsp:txBody>
      <dsp:txXfrm>
        <a:off x="50735" y="1925735"/>
        <a:ext cx="1869022" cy="1514400"/>
      </dsp:txXfrm>
    </dsp:sp>
    <dsp:sp modelId="{4939DEC5-7A3C-4127-916F-F768D7285678}">
      <dsp:nvSpPr>
        <dsp:cNvPr id="0" name=""/>
        <dsp:cNvSpPr/>
      </dsp:nvSpPr>
      <dsp:spPr>
        <a:xfrm rot="18770822">
          <a:off x="1782133" y="2241481"/>
          <a:ext cx="1154780" cy="36254"/>
        </a:xfrm>
        <a:custGeom>
          <a:avLst/>
          <a:gdLst/>
          <a:ahLst/>
          <a:cxnLst/>
          <a:rect l="0" t="0" r="0" b="0"/>
          <a:pathLst>
            <a:path>
              <a:moveTo>
                <a:pt x="0" y="18127"/>
              </a:moveTo>
              <a:lnTo>
                <a:pt x="1154780" y="18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30653" y="2230739"/>
        <a:ext cx="57739" cy="57739"/>
      </dsp:txXfrm>
    </dsp:sp>
    <dsp:sp modelId="{704CAE99-C05E-49EB-8AA6-A3A07EA28D47}">
      <dsp:nvSpPr>
        <dsp:cNvPr id="0" name=""/>
        <dsp:cNvSpPr/>
      </dsp:nvSpPr>
      <dsp:spPr>
        <a:xfrm>
          <a:off x="2752173" y="1345470"/>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Employee</a:t>
          </a:r>
        </a:p>
      </dsp:txBody>
      <dsp:txXfrm>
        <a:off x="2780924" y="1374221"/>
        <a:ext cx="1905750" cy="924124"/>
      </dsp:txXfrm>
    </dsp:sp>
    <dsp:sp modelId="{D25223AD-1E9F-4F58-89B5-F49910F39117}">
      <dsp:nvSpPr>
        <dsp:cNvPr id="0" name=""/>
        <dsp:cNvSpPr/>
      </dsp:nvSpPr>
      <dsp:spPr>
        <a:xfrm rot="19564070">
          <a:off x="4634832" y="1553985"/>
          <a:ext cx="946488" cy="36254"/>
        </a:xfrm>
        <a:custGeom>
          <a:avLst/>
          <a:gdLst/>
          <a:ahLst/>
          <a:cxnLst/>
          <a:rect l="0" t="0" r="0" b="0"/>
          <a:pathLst>
            <a:path>
              <a:moveTo>
                <a:pt x="0" y="18127"/>
              </a:moveTo>
              <a:lnTo>
                <a:pt x="946488"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4414" y="1548450"/>
        <a:ext cx="47324" cy="47324"/>
      </dsp:txXfrm>
    </dsp:sp>
    <dsp:sp modelId="{06960433-2639-40CF-A14B-791F4E4F59B0}">
      <dsp:nvSpPr>
        <dsp:cNvPr id="0" name=""/>
        <dsp:cNvSpPr/>
      </dsp:nvSpPr>
      <dsp:spPr>
        <a:xfrm>
          <a:off x="5500727" y="81712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False</a:t>
          </a:r>
        </a:p>
      </dsp:txBody>
      <dsp:txXfrm>
        <a:off x="5529478" y="845880"/>
        <a:ext cx="1905750" cy="924124"/>
      </dsp:txXfrm>
    </dsp:sp>
    <dsp:sp modelId="{97FCD7B7-5C42-4EB7-9243-3B531BBB6830}">
      <dsp:nvSpPr>
        <dsp:cNvPr id="0" name=""/>
        <dsp:cNvSpPr/>
      </dsp:nvSpPr>
      <dsp:spPr>
        <a:xfrm rot="2244336">
          <a:off x="4613775" y="2118420"/>
          <a:ext cx="988601" cy="36254"/>
        </a:xfrm>
        <a:custGeom>
          <a:avLst/>
          <a:gdLst/>
          <a:ahLst/>
          <a:cxnLst/>
          <a:rect l="0" t="0" r="0" b="0"/>
          <a:pathLst>
            <a:path>
              <a:moveTo>
                <a:pt x="0" y="18127"/>
              </a:moveTo>
              <a:lnTo>
                <a:pt x="988601"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3361" y="2111832"/>
        <a:ext cx="49430" cy="49430"/>
      </dsp:txXfrm>
    </dsp:sp>
    <dsp:sp modelId="{585EBC7F-E25B-4EA8-B33E-EF4997E34314}">
      <dsp:nvSpPr>
        <dsp:cNvPr id="0" name=""/>
        <dsp:cNvSpPr/>
      </dsp:nvSpPr>
      <dsp:spPr>
        <a:xfrm>
          <a:off x="5500727" y="194599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Real</a:t>
          </a:r>
        </a:p>
      </dsp:txBody>
      <dsp:txXfrm>
        <a:off x="5529478" y="1974750"/>
        <a:ext cx="1905750" cy="924124"/>
      </dsp:txXfrm>
    </dsp:sp>
    <dsp:sp modelId="{CA1A2B7A-5DFD-4FE0-89E0-5B12E58EDCE4}">
      <dsp:nvSpPr>
        <dsp:cNvPr id="0" name=""/>
        <dsp:cNvSpPr/>
      </dsp:nvSpPr>
      <dsp:spPr>
        <a:xfrm rot="2829178">
          <a:off x="1782133" y="3088134"/>
          <a:ext cx="1154780" cy="36254"/>
        </a:xfrm>
        <a:custGeom>
          <a:avLst/>
          <a:gdLst/>
          <a:ahLst/>
          <a:cxnLst/>
          <a:rect l="0" t="0" r="0" b="0"/>
          <a:pathLst>
            <a:path>
              <a:moveTo>
                <a:pt x="0" y="18127"/>
              </a:moveTo>
              <a:lnTo>
                <a:pt x="1154780" y="18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30653" y="3077392"/>
        <a:ext cx="57739" cy="57739"/>
      </dsp:txXfrm>
    </dsp:sp>
    <dsp:sp modelId="{0262029E-1720-4505-9BE7-3BC07B4E4505}">
      <dsp:nvSpPr>
        <dsp:cNvPr id="0" name=""/>
        <dsp:cNvSpPr/>
      </dsp:nvSpPr>
      <dsp:spPr>
        <a:xfrm>
          <a:off x="2752173" y="3038775"/>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Take over Identify</a:t>
          </a:r>
        </a:p>
      </dsp:txBody>
      <dsp:txXfrm>
        <a:off x="2780924" y="3067526"/>
        <a:ext cx="1905750" cy="924124"/>
      </dsp:txXfrm>
    </dsp:sp>
    <dsp:sp modelId="{9278F011-5EA5-4EF9-8230-44F57EE3A5C4}">
      <dsp:nvSpPr>
        <dsp:cNvPr id="0" name=""/>
        <dsp:cNvSpPr/>
      </dsp:nvSpPr>
      <dsp:spPr>
        <a:xfrm rot="157896">
          <a:off x="4715011" y="3529507"/>
          <a:ext cx="786129" cy="36254"/>
        </a:xfrm>
        <a:custGeom>
          <a:avLst/>
          <a:gdLst/>
          <a:ahLst/>
          <a:cxnLst/>
          <a:rect l="0" t="0" r="0" b="0"/>
          <a:pathLst>
            <a:path>
              <a:moveTo>
                <a:pt x="0" y="18127"/>
              </a:moveTo>
              <a:lnTo>
                <a:pt x="786129" y="18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088423" y="3527982"/>
        <a:ext cx="39306" cy="39306"/>
      </dsp:txXfrm>
    </dsp:sp>
    <dsp:sp modelId="{163A7809-3E91-44C6-A805-93C28425EFDE}">
      <dsp:nvSpPr>
        <dsp:cNvPr id="0" name=""/>
        <dsp:cNvSpPr/>
      </dsp:nvSpPr>
      <dsp:spPr>
        <a:xfrm>
          <a:off x="5500727" y="3074869"/>
          <a:ext cx="1963252" cy="9816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Change Address</a:t>
          </a:r>
        </a:p>
      </dsp:txBody>
      <dsp:txXfrm>
        <a:off x="5529478" y="3103620"/>
        <a:ext cx="1905750" cy="9241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53461-0A58-4482-B882-594F7FCDE44C}">
      <dsp:nvSpPr>
        <dsp:cNvPr id="0" name=""/>
        <dsp:cNvSpPr/>
      </dsp:nvSpPr>
      <dsp:spPr>
        <a:xfrm>
          <a:off x="3103418" y="258175"/>
          <a:ext cx="3212845" cy="3212845"/>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False or Shell</a:t>
          </a:r>
        </a:p>
      </dsp:txBody>
      <dsp:txXfrm>
        <a:off x="4850211" y="851021"/>
        <a:ext cx="1090072" cy="1070948"/>
      </dsp:txXfrm>
    </dsp:sp>
    <dsp:sp modelId="{92F17394-7CE8-47E2-9F91-D6C8A73ED2A0}">
      <dsp:nvSpPr>
        <dsp:cNvPr id="0" name=""/>
        <dsp:cNvSpPr/>
      </dsp:nvSpPr>
      <dsp:spPr>
        <a:xfrm>
          <a:off x="2937803" y="353795"/>
          <a:ext cx="3212845" cy="3212845"/>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Real</a:t>
          </a:r>
        </a:p>
      </dsp:txBody>
      <dsp:txXfrm>
        <a:off x="3817511" y="2380947"/>
        <a:ext cx="1453430" cy="994452"/>
      </dsp:txXfrm>
    </dsp:sp>
    <dsp:sp modelId="{DF05CAA2-FA95-4EAC-8888-3279CAF90703}">
      <dsp:nvSpPr>
        <dsp:cNvPr id="0" name=""/>
        <dsp:cNvSpPr/>
      </dsp:nvSpPr>
      <dsp:spPr>
        <a:xfrm>
          <a:off x="2937803" y="353795"/>
          <a:ext cx="3212845" cy="3212845"/>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Conflict of Interest</a:t>
          </a:r>
        </a:p>
      </dsp:txBody>
      <dsp:txXfrm>
        <a:off x="3282036" y="984890"/>
        <a:ext cx="1090072" cy="107094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DA9EF-C5FA-4F7D-82AC-DC4C1338A21F}">
      <dsp:nvSpPr>
        <dsp:cNvPr id="0" name=""/>
        <dsp:cNvSpPr/>
      </dsp:nvSpPr>
      <dsp:spPr>
        <a:xfrm>
          <a:off x="3505516" y="282836"/>
          <a:ext cx="3655123" cy="3655123"/>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Pass Through</a:t>
          </a:r>
        </a:p>
      </dsp:txBody>
      <dsp:txXfrm>
        <a:off x="5431853" y="1057375"/>
        <a:ext cx="1305401" cy="1087834"/>
      </dsp:txXfrm>
    </dsp:sp>
    <dsp:sp modelId="{D591ADE2-52FC-43B2-992E-0DFF3655C212}">
      <dsp:nvSpPr>
        <dsp:cNvPr id="0" name=""/>
        <dsp:cNvSpPr/>
      </dsp:nvSpPr>
      <dsp:spPr>
        <a:xfrm>
          <a:off x="3430238" y="413377"/>
          <a:ext cx="3655123" cy="3655123"/>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Conflict of Interest</a:t>
          </a:r>
        </a:p>
      </dsp:txBody>
      <dsp:txXfrm>
        <a:off x="4300505" y="2784856"/>
        <a:ext cx="1958102" cy="957294"/>
      </dsp:txXfrm>
    </dsp:sp>
    <dsp:sp modelId="{CCE06455-92A9-47DD-AEDD-2372FBE347A4}">
      <dsp:nvSpPr>
        <dsp:cNvPr id="0" name=""/>
        <dsp:cNvSpPr/>
      </dsp:nvSpPr>
      <dsp:spPr>
        <a:xfrm>
          <a:off x="3354959" y="282836"/>
          <a:ext cx="3655123" cy="3655123"/>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False Billing</a:t>
          </a:r>
        </a:p>
      </dsp:txBody>
      <dsp:txXfrm>
        <a:off x="3778345" y="1057375"/>
        <a:ext cx="1305401" cy="1087834"/>
      </dsp:txXfrm>
    </dsp:sp>
    <dsp:sp modelId="{83B68639-2632-4B15-9196-1780933CA262}">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C60F83-3043-4A0B-9248-D8219668E358}">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A37C76-9053-4227-BD7B-F70C8F24A303}">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E40D0-291F-46F9-B6A3-B826FC1D3B4C}">
      <dsp:nvSpPr>
        <dsp:cNvPr id="0" name=""/>
        <dsp:cNvSpPr/>
      </dsp:nvSpPr>
      <dsp:spPr>
        <a:xfrm rot="16200000">
          <a:off x="-1250856" y="1251768"/>
          <a:ext cx="4873625" cy="237008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8043" bIns="0" numCol="1" spcCol="1270" anchor="t" anchorCtr="0">
          <a:noAutofit/>
        </a:bodyPr>
        <a:lstStyle/>
        <a:p>
          <a:pPr marL="0" lvl="0" indent="0" algn="l" defTabSz="1155700">
            <a:lnSpc>
              <a:spcPct val="90000"/>
            </a:lnSpc>
            <a:spcBef>
              <a:spcPct val="0"/>
            </a:spcBef>
            <a:spcAft>
              <a:spcPct val="35000"/>
            </a:spcAft>
            <a:buNone/>
          </a:pPr>
          <a:r>
            <a:rPr lang="en-US" sz="2600" kern="1200" dirty="0"/>
            <a:t>Your Company</a:t>
          </a:r>
        </a:p>
        <a:p>
          <a:pPr marL="228600" lvl="1" indent="-228600" algn="l" defTabSz="889000">
            <a:lnSpc>
              <a:spcPct val="90000"/>
            </a:lnSpc>
            <a:spcBef>
              <a:spcPct val="0"/>
            </a:spcBef>
            <a:spcAft>
              <a:spcPct val="15000"/>
            </a:spcAft>
            <a:buChar char="•"/>
          </a:pPr>
          <a:r>
            <a:rPr lang="en-US" sz="2000" kern="1200" dirty="0">
              <a:solidFill>
                <a:schemeClr val="bg1"/>
              </a:solidFill>
            </a:rPr>
            <a:t>Employee is perpetrator</a:t>
          </a:r>
        </a:p>
        <a:p>
          <a:pPr marL="228600" lvl="1" indent="-228600" algn="l" defTabSz="889000">
            <a:lnSpc>
              <a:spcPct val="90000"/>
            </a:lnSpc>
            <a:spcBef>
              <a:spcPct val="0"/>
            </a:spcBef>
            <a:spcAft>
              <a:spcPct val="15000"/>
            </a:spcAft>
            <a:buChar char="•"/>
          </a:pPr>
          <a:r>
            <a:rPr lang="en-US" sz="2000" kern="1200" dirty="0"/>
            <a:t>Place order with shell company</a:t>
          </a:r>
        </a:p>
        <a:p>
          <a:pPr marL="228600" lvl="1" indent="-228600" algn="l" defTabSz="889000">
            <a:lnSpc>
              <a:spcPct val="90000"/>
            </a:lnSpc>
            <a:spcBef>
              <a:spcPct val="0"/>
            </a:spcBef>
            <a:spcAft>
              <a:spcPct val="15000"/>
            </a:spcAft>
            <a:buChar char="•"/>
          </a:pPr>
          <a:r>
            <a:rPr lang="en-US" sz="2000" kern="1200" dirty="0"/>
            <a:t>Receives goods from real company</a:t>
          </a:r>
        </a:p>
      </dsp:txBody>
      <dsp:txXfrm rot="5400000">
        <a:off x="913" y="974724"/>
        <a:ext cx="2370087" cy="2924175"/>
      </dsp:txXfrm>
    </dsp:sp>
    <dsp:sp modelId="{9D29D967-1702-401D-9817-2EAB46DDBBEE}">
      <dsp:nvSpPr>
        <dsp:cNvPr id="0" name=""/>
        <dsp:cNvSpPr/>
      </dsp:nvSpPr>
      <dsp:spPr>
        <a:xfrm rot="16200000">
          <a:off x="1296987" y="1251768"/>
          <a:ext cx="4873625" cy="237008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8043" bIns="0" numCol="1" spcCol="1270" anchor="t" anchorCtr="0">
          <a:noAutofit/>
        </a:bodyPr>
        <a:lstStyle/>
        <a:p>
          <a:pPr marL="0" lvl="0" indent="0" algn="l" defTabSz="1155700">
            <a:lnSpc>
              <a:spcPct val="90000"/>
            </a:lnSpc>
            <a:spcBef>
              <a:spcPct val="0"/>
            </a:spcBef>
            <a:spcAft>
              <a:spcPct val="35000"/>
            </a:spcAft>
            <a:buNone/>
          </a:pPr>
          <a:r>
            <a:rPr lang="en-US" sz="2600" kern="1200" dirty="0"/>
            <a:t>Shell Company</a:t>
          </a:r>
        </a:p>
        <a:p>
          <a:pPr marL="228600" lvl="1" indent="-228600" algn="l" defTabSz="889000">
            <a:lnSpc>
              <a:spcPct val="90000"/>
            </a:lnSpc>
            <a:spcBef>
              <a:spcPct val="0"/>
            </a:spcBef>
            <a:spcAft>
              <a:spcPct val="15000"/>
            </a:spcAft>
            <a:buChar char="•"/>
          </a:pPr>
          <a:r>
            <a:rPr lang="en-US" sz="2000" kern="1200" dirty="0"/>
            <a:t>Employee owns shell company</a:t>
          </a:r>
        </a:p>
        <a:p>
          <a:pPr marL="228600" lvl="1" indent="-228600" algn="l" defTabSz="889000">
            <a:lnSpc>
              <a:spcPct val="90000"/>
            </a:lnSpc>
            <a:spcBef>
              <a:spcPct val="0"/>
            </a:spcBef>
            <a:spcAft>
              <a:spcPct val="15000"/>
            </a:spcAft>
            <a:buChar char="•"/>
          </a:pPr>
          <a:r>
            <a:rPr lang="en-US" sz="2000" kern="1200" dirty="0"/>
            <a:t>Place order with real company</a:t>
          </a:r>
        </a:p>
        <a:p>
          <a:pPr marL="228600" lvl="1" indent="-228600" algn="l" defTabSz="889000">
            <a:lnSpc>
              <a:spcPct val="90000"/>
            </a:lnSpc>
            <a:spcBef>
              <a:spcPct val="0"/>
            </a:spcBef>
            <a:spcAft>
              <a:spcPct val="15000"/>
            </a:spcAft>
            <a:buChar char="•"/>
          </a:pPr>
          <a:r>
            <a:rPr lang="en-US" sz="2000" kern="1200" dirty="0"/>
            <a:t>Invoices your company at a mark up price</a:t>
          </a:r>
        </a:p>
        <a:p>
          <a:pPr marL="228600" lvl="1" indent="-228600" algn="l" defTabSz="889000">
            <a:lnSpc>
              <a:spcPct val="90000"/>
            </a:lnSpc>
            <a:spcBef>
              <a:spcPct val="0"/>
            </a:spcBef>
            <a:spcAft>
              <a:spcPct val="15000"/>
            </a:spcAft>
            <a:buChar char="•"/>
          </a:pPr>
          <a:endParaRPr lang="en-US" sz="2000" kern="1200" dirty="0"/>
        </a:p>
      </dsp:txBody>
      <dsp:txXfrm rot="5400000">
        <a:off x="2548756" y="974724"/>
        <a:ext cx="2370087" cy="2924175"/>
      </dsp:txXfrm>
    </dsp:sp>
    <dsp:sp modelId="{4A7C35CC-5A9C-4A13-914E-3892367CD409}">
      <dsp:nvSpPr>
        <dsp:cNvPr id="0" name=""/>
        <dsp:cNvSpPr/>
      </dsp:nvSpPr>
      <dsp:spPr>
        <a:xfrm rot="16200000">
          <a:off x="3844831" y="1251768"/>
          <a:ext cx="4873625" cy="2370087"/>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8043" bIns="0" numCol="1" spcCol="1270" anchor="t" anchorCtr="0">
          <a:noAutofit/>
        </a:bodyPr>
        <a:lstStyle/>
        <a:p>
          <a:pPr marL="0" lvl="0" indent="0" algn="l" defTabSz="1155700">
            <a:lnSpc>
              <a:spcPct val="90000"/>
            </a:lnSpc>
            <a:spcBef>
              <a:spcPct val="0"/>
            </a:spcBef>
            <a:spcAft>
              <a:spcPct val="35000"/>
            </a:spcAft>
            <a:buNone/>
          </a:pPr>
          <a:r>
            <a:rPr lang="en-US" sz="2600" kern="1200" dirty="0"/>
            <a:t>Real Supplier</a:t>
          </a:r>
        </a:p>
        <a:p>
          <a:pPr marL="228600" lvl="1" indent="-228600" algn="l" defTabSz="889000">
            <a:lnSpc>
              <a:spcPct val="90000"/>
            </a:lnSpc>
            <a:spcBef>
              <a:spcPct val="0"/>
            </a:spcBef>
            <a:spcAft>
              <a:spcPct val="15000"/>
            </a:spcAft>
            <a:buChar char="•"/>
          </a:pPr>
          <a:r>
            <a:rPr lang="en-US" sz="2000" kern="1200" dirty="0"/>
            <a:t>Sales person is not complicit</a:t>
          </a:r>
        </a:p>
        <a:p>
          <a:pPr marL="228600" lvl="1" indent="-228600" algn="l" defTabSz="889000">
            <a:lnSpc>
              <a:spcPct val="90000"/>
            </a:lnSpc>
            <a:spcBef>
              <a:spcPct val="0"/>
            </a:spcBef>
            <a:spcAft>
              <a:spcPct val="15000"/>
            </a:spcAft>
            <a:buChar char="•"/>
          </a:pPr>
          <a:r>
            <a:rPr lang="en-US" sz="2000" kern="1200" dirty="0"/>
            <a:t>Ships to your company</a:t>
          </a:r>
        </a:p>
        <a:p>
          <a:pPr marL="228600" lvl="1" indent="-228600" algn="l" defTabSz="889000">
            <a:lnSpc>
              <a:spcPct val="90000"/>
            </a:lnSpc>
            <a:spcBef>
              <a:spcPct val="0"/>
            </a:spcBef>
            <a:spcAft>
              <a:spcPct val="15000"/>
            </a:spcAft>
            <a:buChar char="•"/>
          </a:pPr>
          <a:r>
            <a:rPr lang="en-US" sz="2000" kern="1200" dirty="0"/>
            <a:t>Invoices shell company at regular pricing</a:t>
          </a:r>
        </a:p>
      </dsp:txBody>
      <dsp:txXfrm rot="5400000">
        <a:off x="5096600" y="974724"/>
        <a:ext cx="2370087" cy="292417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C646A-CEFA-4EDC-9DA3-BEAFA9947109}">
      <dsp:nvSpPr>
        <dsp:cNvPr id="0" name=""/>
        <dsp:cNvSpPr/>
      </dsp:nvSpPr>
      <dsp:spPr>
        <a:xfrm rot="5400000">
          <a:off x="-253363" y="256431"/>
          <a:ext cx="1689086" cy="118236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Real company</a:t>
          </a:r>
        </a:p>
      </dsp:txBody>
      <dsp:txXfrm rot="-5400000">
        <a:off x="0" y="594248"/>
        <a:ext cx="1182360" cy="506726"/>
      </dsp:txXfrm>
    </dsp:sp>
    <dsp:sp modelId="{EE99DC24-8844-4986-A18B-2D276C3B8271}">
      <dsp:nvSpPr>
        <dsp:cNvPr id="0" name=""/>
        <dsp:cNvSpPr/>
      </dsp:nvSpPr>
      <dsp:spPr>
        <a:xfrm rot="5400000">
          <a:off x="3776027" y="-2590598"/>
          <a:ext cx="1097906" cy="62852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Invoice shell company for $1,000</a:t>
          </a:r>
        </a:p>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Not complicit in scheme</a:t>
          </a:r>
        </a:p>
      </dsp:txBody>
      <dsp:txXfrm rot="-5400000">
        <a:off x="1182361" y="56663"/>
        <a:ext cx="6231644" cy="990716"/>
      </dsp:txXfrm>
    </dsp:sp>
    <dsp:sp modelId="{0B2CFA60-9D1A-49EC-8B8A-C1A5D124089E}">
      <dsp:nvSpPr>
        <dsp:cNvPr id="0" name=""/>
        <dsp:cNvSpPr/>
      </dsp:nvSpPr>
      <dsp:spPr>
        <a:xfrm rot="5400000">
          <a:off x="-253363" y="1752484"/>
          <a:ext cx="1689086" cy="118236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Shell Company</a:t>
          </a:r>
        </a:p>
      </dsp:txBody>
      <dsp:txXfrm rot="-5400000">
        <a:off x="0" y="2090301"/>
        <a:ext cx="1182360" cy="506726"/>
      </dsp:txXfrm>
    </dsp:sp>
    <dsp:sp modelId="{22408CFB-822F-45E8-B39E-5B405BE378FA}">
      <dsp:nvSpPr>
        <dsp:cNvPr id="0" name=""/>
        <dsp:cNvSpPr/>
      </dsp:nvSpPr>
      <dsp:spPr>
        <a:xfrm rot="5400000">
          <a:off x="3776027" y="-1094544"/>
          <a:ext cx="1097906" cy="62852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Invoice real company for $1,200</a:t>
          </a:r>
        </a:p>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Complicit in scheme</a:t>
          </a:r>
        </a:p>
      </dsp:txBody>
      <dsp:txXfrm rot="-5400000">
        <a:off x="1182361" y="1552717"/>
        <a:ext cx="6231644" cy="990716"/>
      </dsp:txXfrm>
    </dsp:sp>
    <dsp:sp modelId="{6956799B-52D4-4FE8-973C-3EF116D65347}">
      <dsp:nvSpPr>
        <dsp:cNvPr id="0" name=""/>
        <dsp:cNvSpPr/>
      </dsp:nvSpPr>
      <dsp:spPr>
        <a:xfrm rot="5400000">
          <a:off x="-253363" y="3248538"/>
          <a:ext cx="1689086" cy="118236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Your Company</a:t>
          </a:r>
        </a:p>
      </dsp:txBody>
      <dsp:txXfrm rot="-5400000">
        <a:off x="0" y="3586355"/>
        <a:ext cx="1182360" cy="506726"/>
      </dsp:txXfrm>
    </dsp:sp>
    <dsp:sp modelId="{0729DFF2-E3D1-415D-A11A-50EBBE88CE5D}">
      <dsp:nvSpPr>
        <dsp:cNvPr id="0" name=""/>
        <dsp:cNvSpPr/>
      </dsp:nvSpPr>
      <dsp:spPr>
        <a:xfrm rot="5400000">
          <a:off x="3776027" y="401508"/>
          <a:ext cx="1097906" cy="62852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Employee causes your company to be over billed by $200</a:t>
          </a:r>
        </a:p>
        <a:p>
          <a:pPr marL="228600" lvl="1" indent="-228600" algn="l" defTabSz="1022350">
            <a:lnSpc>
              <a:spcPct val="90000"/>
            </a:lnSpc>
            <a:spcBef>
              <a:spcPct val="0"/>
            </a:spcBef>
            <a:spcAft>
              <a:spcPct val="15000"/>
            </a:spcAft>
            <a:buChar char="•"/>
          </a:pPr>
          <a:r>
            <a:rPr lang="en-US" sz="2300" kern="1200" dirty="0">
              <a:solidFill>
                <a:srgbClr val="000000"/>
              </a:solidFill>
              <a:latin typeface="Times New Roman" panose="02020603050405020304" pitchFamily="18" charset="0"/>
              <a:cs typeface="Times New Roman" panose="02020603050405020304" pitchFamily="18" charset="0"/>
            </a:rPr>
            <a:t>Employee perpetrator of scheme</a:t>
          </a:r>
        </a:p>
      </dsp:txBody>
      <dsp:txXfrm rot="-5400000">
        <a:off x="1182361" y="3048770"/>
        <a:ext cx="6231644" cy="9907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5AE4E-8D5F-46A2-BFC2-403B50662004}">
      <dsp:nvSpPr>
        <dsp:cNvPr id="0" name=""/>
        <dsp:cNvSpPr/>
      </dsp:nvSpPr>
      <dsp:spPr>
        <a:xfrm rot="5400000">
          <a:off x="5799722" y="-2343130"/>
          <a:ext cx="986085" cy="592260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No linkage, use transaction file</a:t>
          </a:r>
        </a:p>
        <a:p>
          <a:pPr marL="228600" lvl="1" indent="-228600" algn="l" defTabSz="933450">
            <a:lnSpc>
              <a:spcPct val="90000"/>
            </a:lnSpc>
            <a:spcBef>
              <a:spcPct val="0"/>
            </a:spcBef>
            <a:spcAft>
              <a:spcPct val="15000"/>
            </a:spcAft>
            <a:buChar char="•"/>
          </a:pPr>
          <a:r>
            <a:rPr lang="en-US" sz="2100" kern="1200" dirty="0"/>
            <a:t>No match</a:t>
          </a:r>
        </a:p>
      </dsp:txBody>
      <dsp:txXfrm rot="-5400000">
        <a:off x="3331464" y="173265"/>
        <a:ext cx="5874465" cy="889811"/>
      </dsp:txXfrm>
    </dsp:sp>
    <dsp:sp modelId="{C855CA62-84F1-4D14-959D-C47D8E085E35}">
      <dsp:nvSpPr>
        <dsp:cNvPr id="0" name=""/>
        <dsp:cNvSpPr/>
      </dsp:nvSpPr>
      <dsp:spPr>
        <a:xfrm>
          <a:off x="0" y="1867"/>
          <a:ext cx="3331464" cy="1232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High Concealment</a:t>
          </a:r>
        </a:p>
      </dsp:txBody>
      <dsp:txXfrm>
        <a:off x="60171" y="62038"/>
        <a:ext cx="3211122" cy="1112264"/>
      </dsp:txXfrm>
    </dsp:sp>
    <dsp:sp modelId="{A2C2DCBB-D797-40A3-AFA0-56C6A5E6E24A}">
      <dsp:nvSpPr>
        <dsp:cNvPr id="0" name=""/>
        <dsp:cNvSpPr/>
      </dsp:nvSpPr>
      <dsp:spPr>
        <a:xfrm rot="5400000">
          <a:off x="5798890" y="-1013808"/>
          <a:ext cx="986085" cy="592260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srgbClr val="000000"/>
              </a:solidFill>
              <a:latin typeface="Times New Roman" panose="02020603050405020304" pitchFamily="18" charset="0"/>
              <a:cs typeface="Times New Roman" panose="02020603050405020304" pitchFamily="18" charset="0"/>
            </a:rPr>
            <a:t>Limited linkage between employee and perpetrator</a:t>
          </a:r>
          <a:endParaRPr lang="en-US" sz="2100" kern="1200" dirty="0"/>
        </a:p>
        <a:p>
          <a:pPr marL="228600" lvl="1" indent="-228600" algn="l" defTabSz="933450">
            <a:lnSpc>
              <a:spcPct val="90000"/>
            </a:lnSpc>
            <a:spcBef>
              <a:spcPct val="0"/>
            </a:spcBef>
            <a:spcAft>
              <a:spcPct val="15000"/>
            </a:spcAft>
            <a:buChar char="•"/>
          </a:pPr>
          <a:r>
            <a:rPr lang="en-US" sz="2100" kern="1200" dirty="0">
              <a:solidFill>
                <a:srgbClr val="000000"/>
              </a:solidFill>
              <a:latin typeface="Times New Roman" panose="02020603050405020304" pitchFamily="18" charset="0"/>
              <a:cs typeface="Times New Roman" panose="02020603050405020304" pitchFamily="18" charset="0"/>
            </a:rPr>
            <a:t>Close match</a:t>
          </a:r>
        </a:p>
      </dsp:txBody>
      <dsp:txXfrm rot="-5400000">
        <a:off x="3330632" y="1502587"/>
        <a:ext cx="5874465" cy="889811"/>
      </dsp:txXfrm>
    </dsp:sp>
    <dsp:sp modelId="{9710E4A9-54B7-42B1-BBAD-0D7EE94FE692}">
      <dsp:nvSpPr>
        <dsp:cNvPr id="0" name=""/>
        <dsp:cNvSpPr/>
      </dsp:nvSpPr>
      <dsp:spPr>
        <a:xfrm>
          <a:off x="0" y="1296104"/>
          <a:ext cx="3331464" cy="1232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Medium Concealment</a:t>
          </a:r>
        </a:p>
      </dsp:txBody>
      <dsp:txXfrm>
        <a:off x="60171" y="1356275"/>
        <a:ext cx="3211122" cy="1112264"/>
      </dsp:txXfrm>
    </dsp:sp>
    <dsp:sp modelId="{A3F64696-4CB4-463F-A984-43E0EE7117A1}">
      <dsp:nvSpPr>
        <dsp:cNvPr id="0" name=""/>
        <dsp:cNvSpPr/>
      </dsp:nvSpPr>
      <dsp:spPr>
        <a:xfrm rot="5400000">
          <a:off x="5799722" y="245343"/>
          <a:ext cx="986085" cy="592260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Linkage between employee and perpetrator</a:t>
          </a:r>
        </a:p>
        <a:p>
          <a:pPr marL="228600" lvl="1" indent="-228600" algn="l" defTabSz="933450">
            <a:lnSpc>
              <a:spcPct val="90000"/>
            </a:lnSpc>
            <a:spcBef>
              <a:spcPct val="0"/>
            </a:spcBef>
            <a:spcAft>
              <a:spcPct val="15000"/>
            </a:spcAft>
            <a:buChar char="•"/>
          </a:pPr>
          <a:r>
            <a:rPr lang="en-US" sz="2100" kern="1200" dirty="0"/>
            <a:t>Exact match</a:t>
          </a:r>
        </a:p>
      </dsp:txBody>
      <dsp:txXfrm rot="-5400000">
        <a:off x="3331464" y="2761739"/>
        <a:ext cx="5874465" cy="889811"/>
      </dsp:txXfrm>
    </dsp:sp>
    <dsp:sp modelId="{3575F6DC-47F8-47E1-97A6-ACF81BBA076E}">
      <dsp:nvSpPr>
        <dsp:cNvPr id="0" name=""/>
        <dsp:cNvSpPr/>
      </dsp:nvSpPr>
      <dsp:spPr>
        <a:xfrm>
          <a:off x="0" y="2590341"/>
          <a:ext cx="3331464" cy="1232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Low Concealment</a:t>
          </a:r>
        </a:p>
      </dsp:txBody>
      <dsp:txXfrm>
        <a:off x="60171" y="2650512"/>
        <a:ext cx="3211122" cy="111226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7947D-2934-49EF-911E-B9BA0E308983}">
      <dsp:nvSpPr>
        <dsp:cNvPr id="0" name=""/>
        <dsp:cNvSpPr/>
      </dsp:nvSpPr>
      <dsp:spPr>
        <a:xfrm rot="5400000">
          <a:off x="5030736" y="-1917827"/>
          <a:ext cx="1148054"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Different bank</a:t>
          </a:r>
        </a:p>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No match</a:t>
          </a:r>
        </a:p>
      </dsp:txBody>
      <dsp:txXfrm rot="-5400000">
        <a:off x="2967228" y="201724"/>
        <a:ext cx="5219029" cy="1035968"/>
      </dsp:txXfrm>
    </dsp:sp>
    <dsp:sp modelId="{DC5207E7-529C-4715-B8B4-B11CF2B186DD}">
      <dsp:nvSpPr>
        <dsp:cNvPr id="0" name=""/>
        <dsp:cNvSpPr/>
      </dsp:nvSpPr>
      <dsp:spPr>
        <a:xfrm>
          <a:off x="0" y="2174"/>
          <a:ext cx="2967228" cy="14350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endParaRPr lang="en-US" sz="1900" kern="1200" dirty="0"/>
        </a:p>
        <a:p>
          <a:pPr marL="0" lvl="0" indent="0" algn="ctr" defTabSz="844550">
            <a:lnSpc>
              <a:spcPct val="90000"/>
            </a:lnSpc>
            <a:spcBef>
              <a:spcPct val="0"/>
            </a:spcBef>
            <a:spcAft>
              <a:spcPct val="35000"/>
            </a:spcAft>
            <a:buNone/>
          </a:pPr>
          <a:r>
            <a:rPr lang="en-US" sz="3200" kern="1200" dirty="0"/>
            <a:t>High </a:t>
          </a:r>
        </a:p>
        <a:p>
          <a:pPr marL="0" lvl="0" indent="0" algn="ctr" defTabSz="844550">
            <a:lnSpc>
              <a:spcPct val="90000"/>
            </a:lnSpc>
            <a:spcBef>
              <a:spcPct val="0"/>
            </a:spcBef>
            <a:spcAft>
              <a:spcPct val="35000"/>
            </a:spcAft>
            <a:buNone/>
          </a:pPr>
          <a:r>
            <a:rPr lang="en-US" sz="3200" kern="1200" dirty="0"/>
            <a:t>Concealment</a:t>
          </a:r>
        </a:p>
        <a:p>
          <a:pPr marL="0" lvl="0" indent="0" algn="ctr" defTabSz="844550">
            <a:lnSpc>
              <a:spcPct val="90000"/>
            </a:lnSpc>
            <a:spcBef>
              <a:spcPct val="0"/>
            </a:spcBef>
            <a:spcAft>
              <a:spcPct val="35000"/>
            </a:spcAft>
            <a:buNone/>
          </a:pPr>
          <a:endParaRPr lang="en-US" sz="1900" kern="1200" dirty="0"/>
        </a:p>
      </dsp:txBody>
      <dsp:txXfrm>
        <a:off x="70054" y="72228"/>
        <a:ext cx="2827120" cy="1294960"/>
      </dsp:txXfrm>
    </dsp:sp>
    <dsp:sp modelId="{505A670F-2E11-4C63-8E0D-FC26DD70746A}">
      <dsp:nvSpPr>
        <dsp:cNvPr id="0" name=""/>
        <dsp:cNvSpPr/>
      </dsp:nvSpPr>
      <dsp:spPr>
        <a:xfrm rot="5400000">
          <a:off x="5030736" y="-411006"/>
          <a:ext cx="1148054"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Same bank, different account number</a:t>
          </a:r>
        </a:p>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Close match</a:t>
          </a:r>
        </a:p>
      </dsp:txBody>
      <dsp:txXfrm rot="-5400000">
        <a:off x="2967228" y="1708545"/>
        <a:ext cx="5219029" cy="1035968"/>
      </dsp:txXfrm>
    </dsp:sp>
    <dsp:sp modelId="{62728AE9-3717-4788-BDEB-7A5C37E3FC51}">
      <dsp:nvSpPr>
        <dsp:cNvPr id="0" name=""/>
        <dsp:cNvSpPr/>
      </dsp:nvSpPr>
      <dsp:spPr>
        <a:xfrm>
          <a:off x="0" y="1508995"/>
          <a:ext cx="2967228" cy="14350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Medium Concealment</a:t>
          </a:r>
        </a:p>
      </dsp:txBody>
      <dsp:txXfrm>
        <a:off x="70054" y="1579049"/>
        <a:ext cx="2827120" cy="1294960"/>
      </dsp:txXfrm>
    </dsp:sp>
    <dsp:sp modelId="{39E586B9-4838-470F-BBB2-ED00815FE6E1}">
      <dsp:nvSpPr>
        <dsp:cNvPr id="0" name=""/>
        <dsp:cNvSpPr/>
      </dsp:nvSpPr>
      <dsp:spPr>
        <a:xfrm rot="5400000">
          <a:off x="5030736" y="1095815"/>
          <a:ext cx="1148054" cy="52750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Same bank and same account number</a:t>
          </a:r>
        </a:p>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Exact match</a:t>
          </a:r>
        </a:p>
      </dsp:txBody>
      <dsp:txXfrm rot="-5400000">
        <a:off x="2967228" y="3215367"/>
        <a:ext cx="5219029" cy="1035968"/>
      </dsp:txXfrm>
    </dsp:sp>
    <dsp:sp modelId="{AA34B1A5-FCB3-45F1-80EA-B4DFEEFFFC1B}">
      <dsp:nvSpPr>
        <dsp:cNvPr id="0" name=""/>
        <dsp:cNvSpPr/>
      </dsp:nvSpPr>
      <dsp:spPr>
        <a:xfrm>
          <a:off x="0" y="3015817"/>
          <a:ext cx="2967228" cy="14350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Low </a:t>
          </a:r>
        </a:p>
        <a:p>
          <a:pPr marL="0" lvl="0" indent="0" algn="ctr" defTabSz="1422400">
            <a:lnSpc>
              <a:spcPct val="90000"/>
            </a:lnSpc>
            <a:spcBef>
              <a:spcPct val="0"/>
            </a:spcBef>
            <a:spcAft>
              <a:spcPct val="35000"/>
            </a:spcAft>
            <a:buNone/>
          </a:pPr>
          <a:r>
            <a:rPr lang="en-US" sz="3200" kern="1200" dirty="0"/>
            <a:t>Concealment</a:t>
          </a:r>
        </a:p>
      </dsp:txBody>
      <dsp:txXfrm>
        <a:off x="70054" y="3085871"/>
        <a:ext cx="2827120" cy="1294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872CA-FF4A-491B-AB8D-D8DB69292C9A}">
      <dsp:nvSpPr>
        <dsp:cNvPr id="0" name=""/>
        <dsp:cNvSpPr/>
      </dsp:nvSpPr>
      <dsp:spPr>
        <a:xfrm>
          <a:off x="1734044" y="0"/>
          <a:ext cx="4659911" cy="46599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Primary	</a:t>
          </a:r>
        </a:p>
      </dsp:txBody>
      <dsp:txXfrm>
        <a:off x="3412544" y="232995"/>
        <a:ext cx="1302911" cy="698986"/>
      </dsp:txXfrm>
    </dsp:sp>
    <dsp:sp modelId="{B59762D8-285B-4409-B6A6-CBAFA7DF3AF6}">
      <dsp:nvSpPr>
        <dsp:cNvPr id="0" name=""/>
        <dsp:cNvSpPr/>
      </dsp:nvSpPr>
      <dsp:spPr>
        <a:xfrm>
          <a:off x="2200035" y="931982"/>
          <a:ext cx="3727928" cy="372792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Secondary</a:t>
          </a:r>
        </a:p>
      </dsp:txBody>
      <dsp:txXfrm>
        <a:off x="3412544" y="1155657"/>
        <a:ext cx="1302911" cy="671027"/>
      </dsp:txXfrm>
    </dsp:sp>
    <dsp:sp modelId="{26AD0195-D677-4848-80EC-E08008BC67DC}">
      <dsp:nvSpPr>
        <dsp:cNvPr id="0" name=""/>
        <dsp:cNvSpPr/>
      </dsp:nvSpPr>
      <dsp:spPr>
        <a:xfrm>
          <a:off x="2666026" y="1863964"/>
          <a:ext cx="2795946" cy="27959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Fraud Risk Statement</a:t>
          </a:r>
        </a:p>
      </dsp:txBody>
      <dsp:txXfrm>
        <a:off x="3412544" y="2073660"/>
        <a:ext cx="1302911" cy="629087"/>
      </dsp:txXfrm>
    </dsp:sp>
    <dsp:sp modelId="{8BBC1B38-FACA-482C-9470-62F65ADFB19B}">
      <dsp:nvSpPr>
        <dsp:cNvPr id="0" name=""/>
        <dsp:cNvSpPr/>
      </dsp:nvSpPr>
      <dsp:spPr>
        <a:xfrm>
          <a:off x="3132017" y="2795946"/>
          <a:ext cx="1863964" cy="18639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Fraud Scenario</a:t>
          </a:r>
        </a:p>
      </dsp:txBody>
      <dsp:txXfrm>
        <a:off x="3404989" y="3261937"/>
        <a:ext cx="1318021" cy="9319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B0B41-C268-46F1-8D1C-A9520D16BC60}">
      <dsp:nvSpPr>
        <dsp:cNvPr id="0" name=""/>
        <dsp:cNvSpPr/>
      </dsp:nvSpPr>
      <dsp:spPr>
        <a:xfrm>
          <a:off x="0" y="367199"/>
          <a:ext cx="367483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537D90-7589-4249-8BF2-10581B8915EA}">
      <dsp:nvSpPr>
        <dsp:cNvPr id="0" name=""/>
        <dsp:cNvSpPr/>
      </dsp:nvSpPr>
      <dsp:spPr>
        <a:xfrm>
          <a:off x="214923" y="71999"/>
          <a:ext cx="3008922"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30" tIns="0" rIns="113730" bIns="0" numCol="1" spcCol="1270" anchor="ctr" anchorCtr="0">
          <a:noAutofit/>
        </a:bodyPr>
        <a:lstStyle/>
        <a:p>
          <a:pPr marL="0" lvl="0" indent="0" algn="l" defTabSz="889000">
            <a:lnSpc>
              <a:spcPct val="90000"/>
            </a:lnSpc>
            <a:spcBef>
              <a:spcPct val="0"/>
            </a:spcBef>
            <a:spcAft>
              <a:spcPct val="35000"/>
            </a:spcAft>
            <a:buNone/>
          </a:pPr>
          <a:r>
            <a:rPr lang="en-US" sz="2000" kern="1200" dirty="0"/>
            <a:t>Asset Misappropriation</a:t>
          </a:r>
        </a:p>
      </dsp:txBody>
      <dsp:txXfrm>
        <a:off x="243744" y="100820"/>
        <a:ext cx="2951280" cy="532758"/>
      </dsp:txXfrm>
    </dsp:sp>
    <dsp:sp modelId="{14853308-BE13-4D4D-8B74-3DC323002466}">
      <dsp:nvSpPr>
        <dsp:cNvPr id="0" name=""/>
        <dsp:cNvSpPr/>
      </dsp:nvSpPr>
      <dsp:spPr>
        <a:xfrm>
          <a:off x="0" y="1274400"/>
          <a:ext cx="367483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AF7EA7-711F-4B3E-B033-05F14319B67C}">
      <dsp:nvSpPr>
        <dsp:cNvPr id="0" name=""/>
        <dsp:cNvSpPr/>
      </dsp:nvSpPr>
      <dsp:spPr>
        <a:xfrm>
          <a:off x="214923" y="979199"/>
          <a:ext cx="3008922" cy="590400"/>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30" tIns="0" rIns="113730" bIns="0" numCol="1" spcCol="1270" anchor="ctr" anchorCtr="0">
          <a:noAutofit/>
        </a:bodyPr>
        <a:lstStyle/>
        <a:p>
          <a:pPr marL="0" lvl="0" indent="0" algn="l" defTabSz="889000">
            <a:lnSpc>
              <a:spcPct val="90000"/>
            </a:lnSpc>
            <a:spcBef>
              <a:spcPct val="0"/>
            </a:spcBef>
            <a:spcAft>
              <a:spcPct val="35000"/>
            </a:spcAft>
            <a:buNone/>
          </a:pPr>
          <a:r>
            <a:rPr lang="en-US" sz="2000" kern="1200" dirty="0"/>
            <a:t>Corruption / Extortion</a:t>
          </a:r>
        </a:p>
      </dsp:txBody>
      <dsp:txXfrm>
        <a:off x="243744" y="1008020"/>
        <a:ext cx="2951280" cy="532758"/>
      </dsp:txXfrm>
    </dsp:sp>
    <dsp:sp modelId="{2EC3E6B9-02BF-4680-A0F5-82CB711BFAC7}">
      <dsp:nvSpPr>
        <dsp:cNvPr id="0" name=""/>
        <dsp:cNvSpPr/>
      </dsp:nvSpPr>
      <dsp:spPr>
        <a:xfrm>
          <a:off x="0" y="2181600"/>
          <a:ext cx="367483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E82515-F8D7-4115-BFB3-6EB83CF5B1D7}">
      <dsp:nvSpPr>
        <dsp:cNvPr id="0" name=""/>
        <dsp:cNvSpPr/>
      </dsp:nvSpPr>
      <dsp:spPr>
        <a:xfrm>
          <a:off x="214923" y="1886400"/>
          <a:ext cx="3008922"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30" tIns="0" rIns="113730" bIns="0" numCol="1" spcCol="1270" anchor="ctr" anchorCtr="0">
          <a:noAutofit/>
        </a:bodyPr>
        <a:lstStyle/>
        <a:p>
          <a:pPr marL="0" lvl="0" indent="0" algn="l" defTabSz="889000">
            <a:lnSpc>
              <a:spcPct val="90000"/>
            </a:lnSpc>
            <a:spcBef>
              <a:spcPct val="0"/>
            </a:spcBef>
            <a:spcAft>
              <a:spcPct val="35000"/>
            </a:spcAft>
            <a:buNone/>
          </a:pPr>
          <a:r>
            <a:rPr lang="en-US" sz="2000" kern="1200" dirty="0"/>
            <a:t>Financial Reporting</a:t>
          </a:r>
        </a:p>
      </dsp:txBody>
      <dsp:txXfrm>
        <a:off x="243744" y="1915221"/>
        <a:ext cx="2951280" cy="532758"/>
      </dsp:txXfrm>
    </dsp:sp>
    <dsp:sp modelId="{AD6EFD19-CF69-4E57-86EA-4467991613F2}">
      <dsp:nvSpPr>
        <dsp:cNvPr id="0" name=""/>
        <dsp:cNvSpPr/>
      </dsp:nvSpPr>
      <dsp:spPr>
        <a:xfrm>
          <a:off x="0" y="3088800"/>
          <a:ext cx="367483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7D1F83-893C-4121-96BD-ECD8AA401368}">
      <dsp:nvSpPr>
        <dsp:cNvPr id="0" name=""/>
        <dsp:cNvSpPr/>
      </dsp:nvSpPr>
      <dsp:spPr>
        <a:xfrm>
          <a:off x="214923" y="2793599"/>
          <a:ext cx="3008922"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30" tIns="0" rIns="113730" bIns="0" numCol="1" spcCol="1270" anchor="ctr" anchorCtr="0">
          <a:noAutofit/>
        </a:bodyPr>
        <a:lstStyle/>
        <a:p>
          <a:pPr marL="0" lvl="0" indent="0" algn="l" defTabSz="889000">
            <a:lnSpc>
              <a:spcPct val="90000"/>
            </a:lnSpc>
            <a:spcBef>
              <a:spcPct val="0"/>
            </a:spcBef>
            <a:spcAft>
              <a:spcPct val="35000"/>
            </a:spcAft>
            <a:buNone/>
          </a:pPr>
          <a:r>
            <a:rPr lang="en-US" sz="2000" kern="1200" dirty="0"/>
            <a:t>Revenue Obtained Improperly</a:t>
          </a:r>
        </a:p>
      </dsp:txBody>
      <dsp:txXfrm>
        <a:off x="243744" y="2822420"/>
        <a:ext cx="2951280" cy="532758"/>
      </dsp:txXfrm>
    </dsp:sp>
    <dsp:sp modelId="{7CAFD572-8DB3-4712-B60F-E82B8798AFFD}">
      <dsp:nvSpPr>
        <dsp:cNvPr id="0" name=""/>
        <dsp:cNvSpPr/>
      </dsp:nvSpPr>
      <dsp:spPr>
        <a:xfrm>
          <a:off x="0" y="3996000"/>
          <a:ext cx="3674839"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5B83A8-37D2-4D33-89A0-C90B51F49AFD}">
      <dsp:nvSpPr>
        <dsp:cNvPr id="0" name=""/>
        <dsp:cNvSpPr/>
      </dsp:nvSpPr>
      <dsp:spPr>
        <a:xfrm>
          <a:off x="214923" y="3700800"/>
          <a:ext cx="3008922"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30" tIns="0" rIns="113730" bIns="0" numCol="1" spcCol="1270" anchor="ctr" anchorCtr="0">
          <a:noAutofit/>
        </a:bodyPr>
        <a:lstStyle/>
        <a:p>
          <a:pPr marL="0" lvl="0" indent="0" algn="l" defTabSz="889000">
            <a:lnSpc>
              <a:spcPct val="90000"/>
            </a:lnSpc>
            <a:spcBef>
              <a:spcPct val="0"/>
            </a:spcBef>
            <a:spcAft>
              <a:spcPct val="35000"/>
            </a:spcAft>
            <a:buNone/>
          </a:pPr>
          <a:r>
            <a:rPr lang="en-US" sz="2000" kern="1200" dirty="0"/>
            <a:t>Expense Avoidance</a:t>
          </a:r>
        </a:p>
      </dsp:txBody>
      <dsp:txXfrm>
        <a:off x="243744" y="3729621"/>
        <a:ext cx="2951280"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B0B41-C268-46F1-8D1C-A9520D16BC60}">
      <dsp:nvSpPr>
        <dsp:cNvPr id="0" name=""/>
        <dsp:cNvSpPr/>
      </dsp:nvSpPr>
      <dsp:spPr>
        <a:xfrm>
          <a:off x="0" y="367199"/>
          <a:ext cx="3599255"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537D90-7589-4249-8BF2-10581B8915EA}">
      <dsp:nvSpPr>
        <dsp:cNvPr id="0" name=""/>
        <dsp:cNvSpPr/>
      </dsp:nvSpPr>
      <dsp:spPr>
        <a:xfrm>
          <a:off x="210502" y="71999"/>
          <a:ext cx="294703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91" tIns="0" rIns="111391" bIns="0" numCol="1" spcCol="1270" anchor="ctr" anchorCtr="0">
          <a:noAutofit/>
        </a:bodyPr>
        <a:lstStyle/>
        <a:p>
          <a:pPr marL="0" lvl="0" indent="0" algn="l" defTabSz="889000">
            <a:lnSpc>
              <a:spcPct val="90000"/>
            </a:lnSpc>
            <a:spcBef>
              <a:spcPct val="0"/>
            </a:spcBef>
            <a:spcAft>
              <a:spcPct val="35000"/>
            </a:spcAft>
            <a:buNone/>
          </a:pPr>
          <a:r>
            <a:rPr lang="en-US" sz="2000" kern="1200" dirty="0"/>
            <a:t>Government Regulation Avoidance</a:t>
          </a:r>
        </a:p>
      </dsp:txBody>
      <dsp:txXfrm>
        <a:off x="239323" y="100820"/>
        <a:ext cx="2889393" cy="532758"/>
      </dsp:txXfrm>
    </dsp:sp>
    <dsp:sp modelId="{14853308-BE13-4D4D-8B74-3DC323002466}">
      <dsp:nvSpPr>
        <dsp:cNvPr id="0" name=""/>
        <dsp:cNvSpPr/>
      </dsp:nvSpPr>
      <dsp:spPr>
        <a:xfrm>
          <a:off x="0" y="1274400"/>
          <a:ext cx="3599255"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AF7EA7-711F-4B3E-B033-05F14319B67C}">
      <dsp:nvSpPr>
        <dsp:cNvPr id="0" name=""/>
        <dsp:cNvSpPr/>
      </dsp:nvSpPr>
      <dsp:spPr>
        <a:xfrm>
          <a:off x="210502" y="979199"/>
          <a:ext cx="294703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91" tIns="0" rIns="111391" bIns="0" numCol="1" spcCol="1270" anchor="ctr" anchorCtr="0">
          <a:noAutofit/>
        </a:bodyPr>
        <a:lstStyle/>
        <a:p>
          <a:pPr marL="0" lvl="0" indent="0" algn="l" defTabSz="889000">
            <a:lnSpc>
              <a:spcPct val="90000"/>
            </a:lnSpc>
            <a:spcBef>
              <a:spcPct val="0"/>
            </a:spcBef>
            <a:spcAft>
              <a:spcPct val="35000"/>
            </a:spcAft>
            <a:buNone/>
          </a:pPr>
          <a:r>
            <a:rPr lang="en-US" sz="2000" kern="1200" dirty="0"/>
            <a:t>Improper Obtain / Loss Information</a:t>
          </a:r>
        </a:p>
      </dsp:txBody>
      <dsp:txXfrm>
        <a:off x="239323" y="1008020"/>
        <a:ext cx="2889393" cy="532758"/>
      </dsp:txXfrm>
    </dsp:sp>
    <dsp:sp modelId="{2EC3E6B9-02BF-4680-A0F5-82CB711BFAC7}">
      <dsp:nvSpPr>
        <dsp:cNvPr id="0" name=""/>
        <dsp:cNvSpPr/>
      </dsp:nvSpPr>
      <dsp:spPr>
        <a:xfrm>
          <a:off x="0" y="2181600"/>
          <a:ext cx="3599255"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E82515-F8D7-4115-BFB3-6EB83CF5B1D7}">
      <dsp:nvSpPr>
        <dsp:cNvPr id="0" name=""/>
        <dsp:cNvSpPr/>
      </dsp:nvSpPr>
      <dsp:spPr>
        <a:xfrm>
          <a:off x="210502" y="1886400"/>
          <a:ext cx="294703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91" tIns="0" rIns="111391" bIns="0" numCol="1" spcCol="1270" anchor="ctr" anchorCtr="0">
          <a:noAutofit/>
        </a:bodyPr>
        <a:lstStyle/>
        <a:p>
          <a:pPr marL="0" lvl="0" indent="0" algn="l" defTabSz="889000">
            <a:lnSpc>
              <a:spcPct val="90000"/>
            </a:lnSpc>
            <a:spcBef>
              <a:spcPct val="0"/>
            </a:spcBef>
            <a:spcAft>
              <a:spcPct val="35000"/>
            </a:spcAft>
            <a:buNone/>
          </a:pPr>
          <a:r>
            <a:rPr lang="en-US" sz="2000" kern="1200" dirty="0"/>
            <a:t>Computer Fraud</a:t>
          </a:r>
        </a:p>
      </dsp:txBody>
      <dsp:txXfrm>
        <a:off x="239323" y="1915221"/>
        <a:ext cx="2889393" cy="532758"/>
      </dsp:txXfrm>
    </dsp:sp>
    <dsp:sp modelId="{AD6EFD19-CF69-4E57-86EA-4467991613F2}">
      <dsp:nvSpPr>
        <dsp:cNvPr id="0" name=""/>
        <dsp:cNvSpPr/>
      </dsp:nvSpPr>
      <dsp:spPr>
        <a:xfrm>
          <a:off x="0" y="3088800"/>
          <a:ext cx="3599255"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7D1F83-893C-4121-96BD-ECD8AA401368}">
      <dsp:nvSpPr>
        <dsp:cNvPr id="0" name=""/>
        <dsp:cNvSpPr/>
      </dsp:nvSpPr>
      <dsp:spPr>
        <a:xfrm>
          <a:off x="210502" y="2793599"/>
          <a:ext cx="294703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91" tIns="0" rIns="111391" bIns="0" numCol="1" spcCol="1270" anchor="ctr" anchorCtr="0">
          <a:noAutofit/>
        </a:bodyPr>
        <a:lstStyle/>
        <a:p>
          <a:pPr marL="0" lvl="0" indent="0" algn="l" defTabSz="889000">
            <a:lnSpc>
              <a:spcPct val="90000"/>
            </a:lnSpc>
            <a:spcBef>
              <a:spcPct val="0"/>
            </a:spcBef>
            <a:spcAft>
              <a:spcPct val="35000"/>
            </a:spcAft>
            <a:buNone/>
          </a:pPr>
          <a:r>
            <a:rPr lang="en-US" sz="2000" kern="1200" dirty="0"/>
            <a:t>Management Override Concerns</a:t>
          </a:r>
        </a:p>
      </dsp:txBody>
      <dsp:txXfrm>
        <a:off x="239323" y="2822420"/>
        <a:ext cx="2889393" cy="532758"/>
      </dsp:txXfrm>
    </dsp:sp>
    <dsp:sp modelId="{7CAFD572-8DB3-4712-B60F-E82B8798AFFD}">
      <dsp:nvSpPr>
        <dsp:cNvPr id="0" name=""/>
        <dsp:cNvSpPr/>
      </dsp:nvSpPr>
      <dsp:spPr>
        <a:xfrm>
          <a:off x="0" y="3996000"/>
          <a:ext cx="3599255"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5B83A8-37D2-4D33-89A0-C90B51F49AFD}">
      <dsp:nvSpPr>
        <dsp:cNvPr id="0" name=""/>
        <dsp:cNvSpPr/>
      </dsp:nvSpPr>
      <dsp:spPr>
        <a:xfrm>
          <a:off x="210502" y="3700800"/>
          <a:ext cx="294703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391" tIns="0" rIns="111391" bIns="0" numCol="1" spcCol="1270" anchor="ctr" anchorCtr="0">
          <a:noAutofit/>
        </a:bodyPr>
        <a:lstStyle/>
        <a:p>
          <a:pPr marL="0" lvl="0" indent="0" algn="l" defTabSz="889000">
            <a:lnSpc>
              <a:spcPct val="90000"/>
            </a:lnSpc>
            <a:spcBef>
              <a:spcPct val="0"/>
            </a:spcBef>
            <a:spcAft>
              <a:spcPct val="35000"/>
            </a:spcAft>
            <a:buNone/>
          </a:pPr>
          <a:r>
            <a:rPr lang="en-US" sz="2000" kern="1200" dirty="0"/>
            <a:t>Other Areas</a:t>
          </a:r>
        </a:p>
      </dsp:txBody>
      <dsp:txXfrm>
        <a:off x="239323" y="3729621"/>
        <a:ext cx="2889393"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A70ED-B8CF-4E82-B56A-DA079CA8F658}">
      <dsp:nvSpPr>
        <dsp:cNvPr id="0" name=""/>
        <dsp:cNvSpPr/>
      </dsp:nvSpPr>
      <dsp:spPr>
        <a:xfrm>
          <a:off x="588485" y="0"/>
          <a:ext cx="5428796" cy="5428796"/>
        </a:xfrm>
        <a:prstGeom prst="triangl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56A1AEC-2BA7-44DE-A519-3D661600486F}">
      <dsp:nvSpPr>
        <dsp:cNvPr id="0" name=""/>
        <dsp:cNvSpPr/>
      </dsp:nvSpPr>
      <dsp:spPr>
        <a:xfrm>
          <a:off x="2951228" y="563483"/>
          <a:ext cx="5365450" cy="430727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333500">
            <a:lnSpc>
              <a:spcPct val="90000"/>
            </a:lnSpc>
            <a:spcBef>
              <a:spcPct val="0"/>
            </a:spcBef>
            <a:spcAft>
              <a:spcPct val="35000"/>
            </a:spcAft>
            <a:buNone/>
          </a:pPr>
          <a:r>
            <a:rPr lang="en-US" sz="3000" kern="1200" dirty="0">
              <a:solidFill>
                <a:srgbClr val="000000"/>
              </a:solidFill>
              <a:latin typeface="Times New Roman" panose="02020603050405020304" pitchFamily="18" charset="0"/>
              <a:cs typeface="Times New Roman" panose="02020603050405020304" pitchFamily="18" charset="0"/>
            </a:rPr>
            <a:t>Asset Misappropriation</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Theft of monetary funds</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Theft of tangible asset</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Misuse of assets</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Lack of business purpose</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Related party/conflict of interest</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Dispose of asset below FMV</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Acquire of asset above FMV</a:t>
          </a:r>
        </a:p>
      </dsp:txBody>
      <dsp:txXfrm>
        <a:off x="3161492" y="773747"/>
        <a:ext cx="4944922" cy="38867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A70ED-B8CF-4E82-B56A-DA079CA8F658}">
      <dsp:nvSpPr>
        <dsp:cNvPr id="0" name=""/>
        <dsp:cNvSpPr/>
      </dsp:nvSpPr>
      <dsp:spPr>
        <a:xfrm>
          <a:off x="588485" y="0"/>
          <a:ext cx="5428796" cy="5428796"/>
        </a:xfrm>
        <a:prstGeom prst="triangl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56A1AEC-2BA7-44DE-A519-3D661600486F}">
      <dsp:nvSpPr>
        <dsp:cNvPr id="0" name=""/>
        <dsp:cNvSpPr/>
      </dsp:nvSpPr>
      <dsp:spPr>
        <a:xfrm>
          <a:off x="2951228" y="563483"/>
          <a:ext cx="5365450" cy="430727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333500">
            <a:lnSpc>
              <a:spcPct val="90000"/>
            </a:lnSpc>
            <a:spcBef>
              <a:spcPct val="0"/>
            </a:spcBef>
            <a:spcAft>
              <a:spcPct val="35000"/>
            </a:spcAft>
            <a:buNone/>
          </a:pPr>
          <a:r>
            <a:rPr lang="en-US" sz="3000" kern="1200" dirty="0">
              <a:solidFill>
                <a:srgbClr val="000000"/>
              </a:solidFill>
              <a:latin typeface="Times New Roman" panose="02020603050405020304" pitchFamily="18" charset="0"/>
              <a:cs typeface="Times New Roman" panose="02020603050405020304" pitchFamily="18" charset="0"/>
            </a:rPr>
            <a:t>Corruption</a:t>
          </a:r>
        </a:p>
        <a:p>
          <a:pPr marL="228600" lvl="1" indent="-228600" algn="l" defTabSz="1066800">
            <a:lnSpc>
              <a:spcPct val="90000"/>
            </a:lnSpc>
            <a:spcBef>
              <a:spcPct val="0"/>
            </a:spcBef>
            <a:spcAft>
              <a:spcPts val="1000"/>
            </a:spcAft>
            <a:buChar char="•"/>
          </a:pPr>
          <a:r>
            <a:rPr lang="en-US" sz="2400" b="1" kern="1200" dirty="0">
              <a:solidFill>
                <a:srgbClr val="000000"/>
              </a:solidFill>
              <a:latin typeface="Times New Roman" panose="02020603050405020304" pitchFamily="18" charset="0"/>
              <a:cs typeface="Times New Roman" panose="02020603050405020304" pitchFamily="18" charset="0"/>
            </a:rPr>
            <a:t>Start with person committing</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Internal collusion</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External collusion</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Internal and external collusion</a:t>
          </a:r>
        </a:p>
        <a:p>
          <a:pPr marL="228600" lvl="1" indent="-228600" algn="l" defTabSz="1066800">
            <a:lnSpc>
              <a:spcPct val="90000"/>
            </a:lnSpc>
            <a:spcBef>
              <a:spcPct val="0"/>
            </a:spcBef>
            <a:spcAft>
              <a:spcPts val="1000"/>
            </a:spcAft>
            <a:buChar char="•"/>
          </a:pPr>
          <a:r>
            <a:rPr lang="en-US" sz="2400" b="1" kern="1200" dirty="0">
              <a:solidFill>
                <a:srgbClr val="000000"/>
              </a:solidFill>
              <a:latin typeface="Times New Roman" panose="02020603050405020304" pitchFamily="18" charset="0"/>
              <a:cs typeface="Times New Roman" panose="02020603050405020304" pitchFamily="18" charset="0"/>
            </a:rPr>
            <a:t>Next the business system</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Identify the decisions </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Link person to decisions</a:t>
          </a:r>
        </a:p>
      </dsp:txBody>
      <dsp:txXfrm>
        <a:off x="3161492" y="773747"/>
        <a:ext cx="4944922" cy="38867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A70ED-B8CF-4E82-B56A-DA079CA8F658}">
      <dsp:nvSpPr>
        <dsp:cNvPr id="0" name=""/>
        <dsp:cNvSpPr/>
      </dsp:nvSpPr>
      <dsp:spPr>
        <a:xfrm>
          <a:off x="588485" y="0"/>
          <a:ext cx="5428796" cy="5428796"/>
        </a:xfrm>
        <a:prstGeom prst="triangl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56A1AEC-2BA7-44DE-A519-3D661600486F}">
      <dsp:nvSpPr>
        <dsp:cNvPr id="0" name=""/>
        <dsp:cNvSpPr/>
      </dsp:nvSpPr>
      <dsp:spPr>
        <a:xfrm>
          <a:off x="2951228" y="563483"/>
          <a:ext cx="5365450" cy="4307277"/>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333500">
            <a:lnSpc>
              <a:spcPct val="90000"/>
            </a:lnSpc>
            <a:spcBef>
              <a:spcPct val="0"/>
            </a:spcBef>
            <a:spcAft>
              <a:spcPct val="35000"/>
            </a:spcAft>
            <a:buNone/>
          </a:pPr>
          <a:r>
            <a:rPr lang="en-US" sz="3000" kern="1200" dirty="0">
              <a:solidFill>
                <a:srgbClr val="000000"/>
              </a:solidFill>
              <a:latin typeface="Times New Roman" panose="02020603050405020304" pitchFamily="18" charset="0"/>
              <a:cs typeface="Times New Roman" panose="02020603050405020304" pitchFamily="18" charset="0"/>
            </a:rPr>
            <a:t>Financial Reporting</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False transaction</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Improper recognition of transaction</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Improper accounting treatment for class of transactions</a:t>
          </a:r>
        </a:p>
        <a:p>
          <a:pPr marL="228600" lvl="1" indent="-228600" algn="l" defTabSz="1066800">
            <a:lnSpc>
              <a:spcPct val="90000"/>
            </a:lnSpc>
            <a:spcBef>
              <a:spcPct val="0"/>
            </a:spcBef>
            <a:spcAft>
              <a:spcPts val="1000"/>
            </a:spcAft>
            <a:buChar char="•"/>
          </a:pPr>
          <a:r>
            <a:rPr lang="en-US" sz="2400" kern="1200" dirty="0">
              <a:solidFill>
                <a:srgbClr val="000000"/>
              </a:solidFill>
              <a:latin typeface="Times New Roman" panose="02020603050405020304" pitchFamily="18" charset="0"/>
              <a:cs typeface="Times New Roman" panose="02020603050405020304" pitchFamily="18" charset="0"/>
            </a:rPr>
            <a:t>Failure to record or write-off</a:t>
          </a:r>
        </a:p>
      </dsp:txBody>
      <dsp:txXfrm>
        <a:off x="3161492" y="773747"/>
        <a:ext cx="4944922" cy="38867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5931F-8014-471C-A427-2E75088ED675}">
      <dsp:nvSpPr>
        <dsp:cNvPr id="0" name=""/>
        <dsp:cNvSpPr/>
      </dsp:nvSpPr>
      <dsp:spPr>
        <a:xfrm rot="21300000">
          <a:off x="294047" y="1799665"/>
          <a:ext cx="10384704" cy="908543"/>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B32C11-5EBD-4AA7-A405-DD5EDC6EB062}">
      <dsp:nvSpPr>
        <dsp:cNvPr id="0" name=""/>
        <dsp:cNvSpPr/>
      </dsp:nvSpPr>
      <dsp:spPr>
        <a:xfrm>
          <a:off x="1316736" y="226271"/>
          <a:ext cx="3291840" cy="1810173"/>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579299-F1AF-4484-B3F9-732462B3FC51}">
      <dsp:nvSpPr>
        <dsp:cNvPr id="0" name=""/>
        <dsp:cNvSpPr/>
      </dsp:nvSpPr>
      <dsp:spPr>
        <a:xfrm>
          <a:off x="5815584" y="0"/>
          <a:ext cx="3511296" cy="1900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Fraud Risk Statement</a:t>
          </a:r>
        </a:p>
      </dsp:txBody>
      <dsp:txXfrm>
        <a:off x="5815584" y="0"/>
        <a:ext cx="3511296" cy="1900681"/>
      </dsp:txXfrm>
    </dsp:sp>
    <dsp:sp modelId="{0A7A9C30-F844-458B-BB4C-39ED09FBAD58}">
      <dsp:nvSpPr>
        <dsp:cNvPr id="0" name=""/>
        <dsp:cNvSpPr/>
      </dsp:nvSpPr>
      <dsp:spPr>
        <a:xfrm>
          <a:off x="6364224" y="2488988"/>
          <a:ext cx="3291840" cy="1810173"/>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A0C96B-5FB9-4628-8AD7-5966C89C5C75}">
      <dsp:nvSpPr>
        <dsp:cNvPr id="0" name=""/>
        <dsp:cNvSpPr/>
      </dsp:nvSpPr>
      <dsp:spPr>
        <a:xfrm>
          <a:off x="1645920" y="2624751"/>
          <a:ext cx="3511296" cy="1900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Understand Fraud Risk</a:t>
          </a:r>
        </a:p>
      </dsp:txBody>
      <dsp:txXfrm>
        <a:off x="1645920" y="2624751"/>
        <a:ext cx="3511296" cy="19006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835DB-2642-42DD-B312-62FEB86620B8}">
      <dsp:nvSpPr>
        <dsp:cNvPr id="0" name=""/>
        <dsp:cNvSpPr/>
      </dsp:nvSpPr>
      <dsp:spPr>
        <a:xfrm rot="16200000">
          <a:off x="-240328" y="274196"/>
          <a:ext cx="2463325" cy="191590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Offender and Victim</a:t>
          </a:r>
        </a:p>
      </dsp:txBody>
      <dsp:txXfrm rot="5400000">
        <a:off x="33382" y="493151"/>
        <a:ext cx="1915906" cy="1477995"/>
      </dsp:txXfrm>
    </dsp:sp>
    <dsp:sp modelId="{44D21E05-6292-4E20-B8F2-A883709ECFF4}">
      <dsp:nvSpPr>
        <dsp:cNvPr id="0" name=""/>
        <dsp:cNvSpPr/>
      </dsp:nvSpPr>
      <dsp:spPr>
        <a:xfrm rot="16200000">
          <a:off x="1803531" y="1464384"/>
          <a:ext cx="2463325" cy="191590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Primary Category</a:t>
          </a:r>
        </a:p>
      </dsp:txBody>
      <dsp:txXfrm rot="5400000">
        <a:off x="2077241" y="1683339"/>
        <a:ext cx="1915906" cy="1477995"/>
      </dsp:txXfrm>
    </dsp:sp>
    <dsp:sp modelId="{23479548-957A-4FC1-AC6B-80206B1BF3A2}">
      <dsp:nvSpPr>
        <dsp:cNvPr id="0" name=""/>
        <dsp:cNvSpPr/>
      </dsp:nvSpPr>
      <dsp:spPr>
        <a:xfrm rot="16200000">
          <a:off x="3847389" y="2669047"/>
          <a:ext cx="2463325" cy="191590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Secondary Category</a:t>
          </a:r>
        </a:p>
      </dsp:txBody>
      <dsp:txXfrm rot="5400000">
        <a:off x="4121099" y="2888002"/>
        <a:ext cx="1915906" cy="1477995"/>
      </dsp:txXfrm>
    </dsp:sp>
    <dsp:sp modelId="{685FEC3F-599E-4F7A-A098-9DBF0392276C}">
      <dsp:nvSpPr>
        <dsp:cNvPr id="0" name=""/>
        <dsp:cNvSpPr/>
      </dsp:nvSpPr>
      <dsp:spPr>
        <a:xfrm rot="16200000">
          <a:off x="4876244" y="1304454"/>
          <a:ext cx="4873625" cy="226471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Inherent Scheme to the Fraud Risk Statement</a:t>
          </a:r>
        </a:p>
      </dsp:txBody>
      <dsp:txXfrm rot="5400000">
        <a:off x="6180698" y="974725"/>
        <a:ext cx="2264716" cy="292417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DE2A27EA-F8D1-41BA-91F0-C49EFD4FED13}" type="datetimeFigureOut">
              <a:rPr lang="en-US" smtClean="0"/>
              <a:t>11/17/2022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93F8D3B1-1A81-4248-8084-0FF12BB2401C}" type="slidenum">
              <a:rPr lang="en-US" smtClean="0"/>
              <a:t>‹#›</a:t>
            </a:fld>
            <a:endParaRPr lang="en-US" dirty="0"/>
          </a:p>
        </p:txBody>
      </p:sp>
    </p:spTree>
    <p:extLst>
      <p:ext uri="{BB962C8B-B14F-4D97-AF65-F5344CB8AC3E}">
        <p14:creationId xmlns:p14="http://schemas.microsoft.com/office/powerpoint/2010/main" val="1596123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E7925122-9966-4BB6-A9B1-DE3C07BF0FBE}" type="datetimeFigureOut">
              <a:rPr lang="en-US" smtClean="0"/>
              <a:t>11/17/2022</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C961F58E-BB05-4582-8D8C-0F7C522F2366}" type="slidenum">
              <a:rPr lang="en-US" smtClean="0"/>
              <a:t>‹#›</a:t>
            </a:fld>
            <a:endParaRPr lang="en-US" dirty="0"/>
          </a:p>
        </p:txBody>
      </p:sp>
    </p:spTree>
    <p:extLst>
      <p:ext uri="{BB962C8B-B14F-4D97-AF65-F5344CB8AC3E}">
        <p14:creationId xmlns:p14="http://schemas.microsoft.com/office/powerpoint/2010/main" val="358059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61F58E-BB05-4582-8D8C-0F7C522F2366}" type="slidenum">
              <a:rPr lang="en-US" smtClean="0"/>
              <a:t>3</a:t>
            </a:fld>
            <a:endParaRPr lang="en-US" dirty="0"/>
          </a:p>
        </p:txBody>
      </p:sp>
    </p:spTree>
    <p:extLst>
      <p:ext uri="{BB962C8B-B14F-4D97-AF65-F5344CB8AC3E}">
        <p14:creationId xmlns:p14="http://schemas.microsoft.com/office/powerpoint/2010/main" val="4256414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ln/>
        </p:spPr>
      </p:sp>
      <p:sp>
        <p:nvSpPr>
          <p:cNvPr id="80901" name="Rectangle 5"/>
          <p:cNvSpPr>
            <a:spLocks noGrp="1" noChangeArrowheads="1"/>
          </p:cNvSpPr>
          <p:nvPr>
            <p:ph type="body" idx="1"/>
          </p:nvPr>
        </p:nvSpPr>
        <p:spPr bwMode="auto">
          <a:xfrm>
            <a:off x="728900" y="4476232"/>
            <a:ext cx="5841098" cy="42413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84" tIns="46842" rIns="93684" bIns="46842"/>
          <a:lstStyle/>
          <a:p>
            <a:endParaRPr lang="en-US" dirty="0"/>
          </a:p>
        </p:txBody>
      </p:sp>
      <p:sp>
        <p:nvSpPr>
          <p:cNvPr id="2" name="Slide Number Placeholder 1"/>
          <p:cNvSpPr>
            <a:spLocks noGrp="1"/>
          </p:cNvSpPr>
          <p:nvPr>
            <p:ph type="sldNum" sz="quarter" idx="10"/>
          </p:nvPr>
        </p:nvSpPr>
        <p:spPr>
          <a:xfrm>
            <a:off x="597726" y="8757057"/>
            <a:ext cx="6158035" cy="409449"/>
          </a:xfrm>
          <a:prstGeom prst="rect">
            <a:avLst/>
          </a:prstGeom>
        </p:spPr>
        <p:txBody>
          <a:bodyPr/>
          <a:lstStyle/>
          <a:p>
            <a:r>
              <a:rPr lang="en-US" dirty="0"/>
              <a:t>MIS Training Institute 	Section 1 - Page </a:t>
            </a:r>
            <a:fld id="{D80A9CF1-1EFF-449B-8C56-1B5CBF2272F1}" type="slidenum">
              <a:rPr lang="en-US" smtClean="0"/>
              <a:pPr/>
              <a:t>23</a:t>
            </a:fld>
            <a:r>
              <a:rPr lang="en-US" dirty="0"/>
              <a:t>	OAF301 0413</a:t>
            </a:r>
          </a:p>
          <a:p>
            <a:r>
              <a:rPr lang="en-US" dirty="0"/>
              <a:t>© Fraud Auditing, Inc.</a:t>
            </a:r>
          </a:p>
        </p:txBody>
      </p:sp>
    </p:spTree>
    <p:extLst>
      <p:ext uri="{BB962C8B-B14F-4D97-AF65-F5344CB8AC3E}">
        <p14:creationId xmlns:p14="http://schemas.microsoft.com/office/powerpoint/2010/main" val="912772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9891" y="4477120"/>
            <a:ext cx="5839114" cy="4241482"/>
          </a:xfrm>
          <a:prstGeom prst="rect">
            <a:avLst/>
          </a:prstGeom>
        </p:spPr>
        <p:txBody>
          <a:bodyPr lIns="93460" tIns="46730" rIns="93460" bIns="46730"/>
          <a:lstStyle/>
          <a:p>
            <a:endParaRPr lang="en-US" dirty="0"/>
          </a:p>
        </p:txBody>
      </p:sp>
      <p:sp>
        <p:nvSpPr>
          <p:cNvPr id="4" name="Slide Number Placeholder 3"/>
          <p:cNvSpPr>
            <a:spLocks noGrp="1"/>
          </p:cNvSpPr>
          <p:nvPr>
            <p:ph type="sldNum" sz="quarter" idx="10"/>
          </p:nvPr>
        </p:nvSpPr>
        <p:spPr>
          <a:xfrm>
            <a:off x="597726" y="8757057"/>
            <a:ext cx="6158035" cy="409449"/>
          </a:xfrm>
          <a:prstGeom prst="rect">
            <a:avLst/>
          </a:prstGeom>
        </p:spPr>
        <p:txBody>
          <a:bodyPr/>
          <a:lstStyle/>
          <a:p>
            <a:r>
              <a:rPr lang="en-US" dirty="0"/>
              <a:t>MIS Training Institute 	Section 3 - Page </a:t>
            </a:r>
            <a:fld id="{D80A9CF1-1EFF-449B-8C56-1B5CBF2272F1}" type="slidenum">
              <a:rPr lang="en-US" smtClean="0"/>
              <a:pPr/>
              <a:t>24</a:t>
            </a:fld>
            <a:r>
              <a:rPr lang="en-US" dirty="0"/>
              <a:t>	OAF3400513</a:t>
            </a:r>
          </a:p>
          <a:p>
            <a:r>
              <a:rPr lang="en-US" dirty="0"/>
              <a:t>© Fraud Auditing, Inc.</a:t>
            </a:r>
          </a:p>
        </p:txBody>
      </p:sp>
      <p:sp>
        <p:nvSpPr>
          <p:cNvPr id="5" name="Header Placeholder 4"/>
          <p:cNvSpPr>
            <a:spLocks noGrp="1"/>
          </p:cNvSpPr>
          <p:nvPr>
            <p:ph type="hdr" sz="quarter" idx="11"/>
          </p:nvPr>
        </p:nvSpPr>
        <p:spPr>
          <a:xfrm>
            <a:off x="3" y="0"/>
            <a:ext cx="3163407" cy="471276"/>
          </a:xfrm>
          <a:prstGeom prst="rect">
            <a:avLst/>
          </a:prstGeom>
        </p:spPr>
        <p:txBody>
          <a:bodyPr/>
          <a:lstStyle/>
          <a:p>
            <a:r>
              <a:rPr lang="en-US" dirty="0"/>
              <a:t>Preparing the Corruption Risk Assessment</a:t>
            </a:r>
          </a:p>
        </p:txBody>
      </p:sp>
    </p:spTree>
    <p:extLst>
      <p:ext uri="{BB962C8B-B14F-4D97-AF65-F5344CB8AC3E}">
        <p14:creationId xmlns:p14="http://schemas.microsoft.com/office/powerpoint/2010/main" val="249313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Rot="1" noChangeAspect="1" noChangeArrowheads="1" noTextEdit="1"/>
          </p:cNvSpPr>
          <p:nvPr>
            <p:ph type="sldImg"/>
          </p:nvPr>
        </p:nvSpPr>
        <p:spPr>
          <a:ln/>
        </p:spPr>
      </p:sp>
      <p:sp>
        <p:nvSpPr>
          <p:cNvPr id="81925" name="Rectangle 5"/>
          <p:cNvSpPr>
            <a:spLocks noGrp="1" noChangeArrowheads="1"/>
          </p:cNvSpPr>
          <p:nvPr>
            <p:ph type="body" idx="1"/>
          </p:nvPr>
        </p:nvSpPr>
        <p:spPr bwMode="auto">
          <a:xfrm>
            <a:off x="728900" y="4476232"/>
            <a:ext cx="5841098" cy="42413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84" tIns="46842" rIns="93684" bIns="46842"/>
          <a:lstStyle/>
          <a:p>
            <a:endParaRPr lang="en-US" dirty="0"/>
          </a:p>
        </p:txBody>
      </p:sp>
      <p:sp>
        <p:nvSpPr>
          <p:cNvPr id="2" name="Slide Number Placeholder 1"/>
          <p:cNvSpPr>
            <a:spLocks noGrp="1"/>
          </p:cNvSpPr>
          <p:nvPr>
            <p:ph type="sldNum" sz="quarter" idx="10"/>
          </p:nvPr>
        </p:nvSpPr>
        <p:spPr>
          <a:xfrm>
            <a:off x="597726" y="8757057"/>
            <a:ext cx="6158035" cy="409449"/>
          </a:xfrm>
          <a:prstGeom prst="rect">
            <a:avLst/>
          </a:prstGeom>
        </p:spPr>
        <p:txBody>
          <a:bodyPr/>
          <a:lstStyle/>
          <a:p>
            <a:r>
              <a:rPr lang="en-US" dirty="0"/>
              <a:t>MIS Training Institute 	Section 1 - Page </a:t>
            </a:r>
            <a:fld id="{D80A9CF1-1EFF-449B-8C56-1B5CBF2272F1}" type="slidenum">
              <a:rPr lang="en-US" smtClean="0"/>
              <a:pPr/>
              <a:t>25</a:t>
            </a:fld>
            <a:r>
              <a:rPr lang="en-US" dirty="0"/>
              <a:t>	OAF301 0413</a:t>
            </a:r>
          </a:p>
          <a:p>
            <a:r>
              <a:rPr lang="en-US" dirty="0"/>
              <a:t>© Fraud Auditing, Inc.</a:t>
            </a:r>
          </a:p>
        </p:txBody>
      </p:sp>
    </p:spTree>
    <p:extLst>
      <p:ext uri="{BB962C8B-B14F-4D97-AF65-F5344CB8AC3E}">
        <p14:creationId xmlns:p14="http://schemas.microsoft.com/office/powerpoint/2010/main" val="2598889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Rot="1" noChangeAspect="1" noChangeArrowheads="1" noTextEdit="1"/>
          </p:cNvSpPr>
          <p:nvPr>
            <p:ph type="sldImg"/>
          </p:nvPr>
        </p:nvSpPr>
        <p:spPr>
          <a:ln/>
        </p:spPr>
      </p:sp>
      <p:sp>
        <p:nvSpPr>
          <p:cNvPr id="81925" name="Rectangle 5"/>
          <p:cNvSpPr>
            <a:spLocks noGrp="1" noChangeArrowheads="1"/>
          </p:cNvSpPr>
          <p:nvPr>
            <p:ph type="body" idx="1"/>
          </p:nvPr>
        </p:nvSpPr>
        <p:spPr bwMode="auto">
          <a:xfrm>
            <a:off x="746761" y="4553427"/>
            <a:ext cx="5984240" cy="43144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91" tIns="47797" rIns="95591" bIns="47797"/>
          <a:lstStyle/>
          <a:p>
            <a:endParaRPr lang="en-US" dirty="0"/>
          </a:p>
        </p:txBody>
      </p:sp>
      <p:sp>
        <p:nvSpPr>
          <p:cNvPr id="2" name="Slide Number Placeholder 1"/>
          <p:cNvSpPr>
            <a:spLocks noGrp="1"/>
          </p:cNvSpPr>
          <p:nvPr>
            <p:ph type="sldNum" sz="quarter" idx="10"/>
          </p:nvPr>
        </p:nvSpPr>
        <p:spPr/>
        <p:txBody>
          <a:bodyPr/>
          <a:lstStyle/>
          <a:p>
            <a:r>
              <a:rPr lang="en-US" dirty="0"/>
              <a:t>MIS Training Institute 	Section 1 - Page </a:t>
            </a:r>
            <a:fld id="{D80A9CF1-1EFF-449B-8C56-1B5CBF2272F1}" type="slidenum">
              <a:rPr lang="en-US" smtClean="0"/>
              <a:pPr/>
              <a:t>26</a:t>
            </a:fld>
            <a:r>
              <a:rPr lang="en-US" dirty="0"/>
              <a:t>	OAF301 0413</a:t>
            </a:r>
          </a:p>
          <a:p>
            <a:r>
              <a:rPr lang="en-US" dirty="0"/>
              <a:t>© Fraud Auditing, Inc.</a:t>
            </a:r>
          </a:p>
        </p:txBody>
      </p:sp>
    </p:spTree>
    <p:extLst>
      <p:ext uri="{BB962C8B-B14F-4D97-AF65-F5344CB8AC3E}">
        <p14:creationId xmlns:p14="http://schemas.microsoft.com/office/powerpoint/2010/main" val="1144458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Rot="1" noChangeAspect="1" noChangeArrowheads="1" noTextEdit="1"/>
          </p:cNvSpPr>
          <p:nvPr>
            <p:ph type="sldImg"/>
          </p:nvPr>
        </p:nvSpPr>
        <p:spPr>
          <a:ln/>
        </p:spPr>
      </p:sp>
      <p:sp>
        <p:nvSpPr>
          <p:cNvPr id="81925" name="Rectangle 5"/>
          <p:cNvSpPr>
            <a:spLocks noGrp="1" noChangeArrowheads="1"/>
          </p:cNvSpPr>
          <p:nvPr>
            <p:ph type="body" idx="1"/>
          </p:nvPr>
        </p:nvSpPr>
        <p:spPr bwMode="auto">
          <a:xfrm>
            <a:off x="746761" y="4553427"/>
            <a:ext cx="5984240" cy="43144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91" tIns="47797" rIns="95591" bIns="47797"/>
          <a:lstStyle/>
          <a:p>
            <a:endParaRPr lang="en-US" dirty="0"/>
          </a:p>
        </p:txBody>
      </p:sp>
      <p:sp>
        <p:nvSpPr>
          <p:cNvPr id="2" name="Slide Number Placeholder 1"/>
          <p:cNvSpPr>
            <a:spLocks noGrp="1"/>
          </p:cNvSpPr>
          <p:nvPr>
            <p:ph type="sldNum" sz="quarter" idx="10"/>
          </p:nvPr>
        </p:nvSpPr>
        <p:spPr/>
        <p:txBody>
          <a:bodyPr/>
          <a:lstStyle/>
          <a:p>
            <a:r>
              <a:rPr lang="en-US" dirty="0"/>
              <a:t>MIS Training Institute 	Section 1 - Page </a:t>
            </a:r>
            <a:fld id="{D80A9CF1-1EFF-449B-8C56-1B5CBF2272F1}" type="slidenum">
              <a:rPr lang="en-US" smtClean="0"/>
              <a:pPr/>
              <a:t>27</a:t>
            </a:fld>
            <a:r>
              <a:rPr lang="en-US" dirty="0"/>
              <a:t>	OAF301 0413</a:t>
            </a:r>
          </a:p>
          <a:p>
            <a:r>
              <a:rPr lang="en-US" dirty="0"/>
              <a:t>© Fraud Auditing, Inc.</a:t>
            </a:r>
          </a:p>
        </p:txBody>
      </p:sp>
    </p:spTree>
    <p:extLst>
      <p:ext uri="{BB962C8B-B14F-4D97-AF65-F5344CB8AC3E}">
        <p14:creationId xmlns:p14="http://schemas.microsoft.com/office/powerpoint/2010/main" val="814375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Rot="1" noChangeAspect="1" noChangeArrowheads="1" noTextEdit="1"/>
          </p:cNvSpPr>
          <p:nvPr>
            <p:ph type="sldImg"/>
          </p:nvPr>
        </p:nvSpPr>
        <p:spPr>
          <a:ln/>
        </p:spPr>
      </p:sp>
      <p:sp>
        <p:nvSpPr>
          <p:cNvPr id="77829" name="Rectangle 5"/>
          <p:cNvSpPr>
            <a:spLocks noGrp="1" noChangeArrowheads="1"/>
          </p:cNvSpPr>
          <p:nvPr>
            <p:ph type="body" idx="1"/>
          </p:nvPr>
        </p:nvSpPr>
        <p:spPr bwMode="auto">
          <a:xfrm>
            <a:off x="728900" y="4476232"/>
            <a:ext cx="5841098" cy="42413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49" tIns="46725" rIns="93449" bIns="46725"/>
          <a:lstStyle/>
          <a:p>
            <a:endParaRPr lang="en-US" dirty="0"/>
          </a:p>
        </p:txBody>
      </p:sp>
      <p:sp>
        <p:nvSpPr>
          <p:cNvPr id="2" name="Slide Number Placeholder 1"/>
          <p:cNvSpPr>
            <a:spLocks noGrp="1"/>
          </p:cNvSpPr>
          <p:nvPr>
            <p:ph type="sldNum" sz="quarter" idx="10"/>
          </p:nvPr>
        </p:nvSpPr>
        <p:spPr>
          <a:xfrm>
            <a:off x="597726" y="8757057"/>
            <a:ext cx="6158035" cy="409449"/>
          </a:xfrm>
          <a:prstGeom prst="rect">
            <a:avLst/>
          </a:prstGeom>
        </p:spPr>
        <p:txBody>
          <a:bodyPr/>
          <a:lstStyle/>
          <a:p>
            <a:r>
              <a:rPr lang="en-US" dirty="0"/>
              <a:t>MIS Training Institute 	Section 1 - Page </a:t>
            </a:r>
            <a:fld id="{D80A9CF1-1EFF-449B-8C56-1B5CBF2272F1}" type="slidenum">
              <a:rPr lang="en-US" smtClean="0"/>
              <a:pPr/>
              <a:t>29</a:t>
            </a:fld>
            <a:r>
              <a:rPr lang="en-US" dirty="0"/>
              <a:t>	OAF301 0413</a:t>
            </a:r>
          </a:p>
          <a:p>
            <a:r>
              <a:rPr lang="en-US" dirty="0"/>
              <a:t>© Fraud Auditing, Inc.</a:t>
            </a:r>
          </a:p>
        </p:txBody>
      </p:sp>
    </p:spTree>
    <p:extLst>
      <p:ext uri="{BB962C8B-B14F-4D97-AF65-F5344CB8AC3E}">
        <p14:creationId xmlns:p14="http://schemas.microsoft.com/office/powerpoint/2010/main" val="2856271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Rot="1" noChangeAspect="1" noChangeArrowheads="1" noTextEdit="1"/>
          </p:cNvSpPr>
          <p:nvPr>
            <p:ph type="sldImg"/>
          </p:nvPr>
        </p:nvSpPr>
        <p:spPr>
          <a:ln/>
        </p:spPr>
      </p:sp>
      <p:sp>
        <p:nvSpPr>
          <p:cNvPr id="78853" name="Rectangle 5"/>
          <p:cNvSpPr>
            <a:spLocks noGrp="1" noChangeArrowheads="1"/>
          </p:cNvSpPr>
          <p:nvPr>
            <p:ph type="body" idx="1"/>
          </p:nvPr>
        </p:nvSpPr>
        <p:spPr bwMode="auto">
          <a:xfrm>
            <a:off x="746761" y="4553427"/>
            <a:ext cx="5984240" cy="43144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91" tIns="47797" rIns="95591" bIns="47797"/>
          <a:lstStyle/>
          <a:p>
            <a:endParaRPr lang="en-US" dirty="0"/>
          </a:p>
        </p:txBody>
      </p:sp>
      <p:sp>
        <p:nvSpPr>
          <p:cNvPr id="2" name="Slide Number Placeholder 1"/>
          <p:cNvSpPr>
            <a:spLocks noGrp="1"/>
          </p:cNvSpPr>
          <p:nvPr>
            <p:ph type="sldNum" sz="quarter" idx="10"/>
          </p:nvPr>
        </p:nvSpPr>
        <p:spPr/>
        <p:txBody>
          <a:bodyPr/>
          <a:lstStyle/>
          <a:p>
            <a:r>
              <a:rPr lang="en-US" dirty="0"/>
              <a:t>MIS Training Institute 	Section 1 - Page </a:t>
            </a:r>
            <a:fld id="{D80A9CF1-1EFF-449B-8C56-1B5CBF2272F1}" type="slidenum">
              <a:rPr lang="en-US" smtClean="0"/>
              <a:pPr/>
              <a:t>31</a:t>
            </a:fld>
            <a:r>
              <a:rPr lang="en-US" dirty="0"/>
              <a:t>	OAF301 0413</a:t>
            </a:r>
          </a:p>
          <a:p>
            <a:r>
              <a:rPr lang="en-US" dirty="0"/>
              <a:t>© Fraud Auditing, Inc.</a:t>
            </a:r>
          </a:p>
        </p:txBody>
      </p:sp>
    </p:spTree>
    <p:extLst>
      <p:ext uri="{BB962C8B-B14F-4D97-AF65-F5344CB8AC3E}">
        <p14:creationId xmlns:p14="http://schemas.microsoft.com/office/powerpoint/2010/main" val="3770052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bwMode="auto">
          <a:xfrm>
            <a:off x="745743" y="4548852"/>
            <a:ext cx="5959184" cy="43085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134" tIns="47567" rIns="95134" bIns="47567"/>
          <a:lstStyle/>
          <a:p>
            <a:endParaRPr lang="en-US" dirty="0"/>
          </a:p>
        </p:txBody>
      </p:sp>
      <p:sp>
        <p:nvSpPr>
          <p:cNvPr id="2" name="Slide Number Placeholder 1"/>
          <p:cNvSpPr>
            <a:spLocks noGrp="1"/>
          </p:cNvSpPr>
          <p:nvPr>
            <p:ph type="sldNum" sz="quarter" idx="10"/>
          </p:nvPr>
        </p:nvSpPr>
        <p:spPr/>
        <p:txBody>
          <a:bodyPr/>
          <a:lstStyle/>
          <a:p>
            <a:r>
              <a:rPr lang="en-US" dirty="0"/>
              <a:t>MIS Training Institute 	Section 1 - Page </a:t>
            </a:r>
            <a:fld id="{D80A9CF1-1EFF-449B-8C56-1B5CBF2272F1}" type="slidenum">
              <a:rPr lang="en-US" smtClean="0"/>
              <a:pPr/>
              <a:t>33</a:t>
            </a:fld>
            <a:r>
              <a:rPr lang="en-US" dirty="0"/>
              <a:t>	OAF301 0413</a:t>
            </a:r>
          </a:p>
          <a:p>
            <a:r>
              <a:rPr lang="en-US" dirty="0"/>
              <a:t>© Fraud Auditing, Inc.</a:t>
            </a:r>
          </a:p>
        </p:txBody>
      </p:sp>
    </p:spTree>
    <p:extLst>
      <p:ext uri="{BB962C8B-B14F-4D97-AF65-F5344CB8AC3E}">
        <p14:creationId xmlns:p14="http://schemas.microsoft.com/office/powerpoint/2010/main" val="3393261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bwMode="auto">
          <a:xfrm>
            <a:off x="717269" y="4410469"/>
            <a:ext cx="5731652" cy="41774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34" tIns="45967" rIns="91934" bIns="45967"/>
          <a:lstStyle/>
          <a:p>
            <a:endParaRPr lang="en-US" dirty="0"/>
          </a:p>
        </p:txBody>
      </p:sp>
      <p:sp>
        <p:nvSpPr>
          <p:cNvPr id="2" name="Slide Number Placeholder 1"/>
          <p:cNvSpPr>
            <a:spLocks noGrp="1"/>
          </p:cNvSpPr>
          <p:nvPr>
            <p:ph type="sldNum" sz="quarter" idx="10"/>
          </p:nvPr>
        </p:nvSpPr>
        <p:spPr>
          <a:xfrm>
            <a:off x="586858" y="8625282"/>
            <a:ext cx="6046070" cy="403288"/>
          </a:xfrm>
          <a:prstGeom prst="rect">
            <a:avLst/>
          </a:prstGeom>
        </p:spPr>
        <p:txBody>
          <a:bodyPr/>
          <a:lstStyle/>
          <a:p>
            <a:r>
              <a:rPr lang="en-US" dirty="0"/>
              <a:t>MIS Training Institute 	Section 1 - Page </a:t>
            </a:r>
            <a:fld id="{D80A9CF1-1EFF-449B-8C56-1B5CBF2272F1}" type="slidenum">
              <a:rPr lang="en-US" smtClean="0"/>
              <a:pPr/>
              <a:t>37</a:t>
            </a:fld>
            <a:r>
              <a:rPr lang="en-US" dirty="0"/>
              <a:t>	OAF301 0413</a:t>
            </a:r>
          </a:p>
          <a:p>
            <a:r>
              <a:rPr lang="en-US" dirty="0"/>
              <a:t>© Fraud Auditing, Inc.</a:t>
            </a:r>
          </a:p>
        </p:txBody>
      </p:sp>
    </p:spTree>
    <p:extLst>
      <p:ext uri="{BB962C8B-B14F-4D97-AF65-F5344CB8AC3E}">
        <p14:creationId xmlns:p14="http://schemas.microsoft.com/office/powerpoint/2010/main" val="1006527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bwMode="auto">
          <a:xfrm>
            <a:off x="717269" y="4410469"/>
            <a:ext cx="5731652" cy="41774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34" tIns="45967" rIns="91934" bIns="45967"/>
          <a:lstStyle/>
          <a:p>
            <a:endParaRPr lang="en-US" dirty="0"/>
          </a:p>
        </p:txBody>
      </p:sp>
      <p:sp>
        <p:nvSpPr>
          <p:cNvPr id="2" name="Slide Number Placeholder 1"/>
          <p:cNvSpPr>
            <a:spLocks noGrp="1"/>
          </p:cNvSpPr>
          <p:nvPr>
            <p:ph type="sldNum" sz="quarter" idx="10"/>
          </p:nvPr>
        </p:nvSpPr>
        <p:spPr>
          <a:xfrm>
            <a:off x="586858" y="8625282"/>
            <a:ext cx="6046070" cy="403288"/>
          </a:xfrm>
          <a:prstGeom prst="rect">
            <a:avLst/>
          </a:prstGeom>
        </p:spPr>
        <p:txBody>
          <a:bodyPr/>
          <a:lstStyle/>
          <a:p>
            <a:r>
              <a:rPr lang="en-US" dirty="0"/>
              <a:t>MIS Training Institute 	Section 1 - Page </a:t>
            </a:r>
            <a:fld id="{D80A9CF1-1EFF-449B-8C56-1B5CBF2272F1}" type="slidenum">
              <a:rPr lang="en-US" smtClean="0"/>
              <a:pPr/>
              <a:t>38</a:t>
            </a:fld>
            <a:r>
              <a:rPr lang="en-US" dirty="0"/>
              <a:t>	OAF301 0413</a:t>
            </a:r>
          </a:p>
          <a:p>
            <a:r>
              <a:rPr lang="en-US" dirty="0"/>
              <a:t>© Fraud Auditing, Inc.</a:t>
            </a:r>
          </a:p>
        </p:txBody>
      </p:sp>
    </p:spTree>
    <p:extLst>
      <p:ext uri="{BB962C8B-B14F-4D97-AF65-F5344CB8AC3E}">
        <p14:creationId xmlns:p14="http://schemas.microsoft.com/office/powerpoint/2010/main" val="238877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a:spLocks noGrp="1" noRot="1" noChangeAspect="1"/>
          </p:cNvSpPr>
          <p:nvPr>
            <p:ph type="sldImg" idx="2"/>
          </p:nvPr>
        </p:nvSpPr>
        <p:spPr>
          <a:xfrm>
            <a:off x="773113" y="1193800"/>
            <a:ext cx="5740400" cy="3228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6:notes"/>
          <p:cNvSpPr txBox="1">
            <a:spLocks noGrp="1"/>
          </p:cNvSpPr>
          <p:nvPr>
            <p:ph type="body" idx="1"/>
          </p:nvPr>
        </p:nvSpPr>
        <p:spPr>
          <a:xfrm>
            <a:off x="728672" y="4599793"/>
            <a:ext cx="5829367" cy="3763465"/>
          </a:xfrm>
          <a:prstGeom prst="rect">
            <a:avLst/>
          </a:prstGeom>
          <a:noFill/>
          <a:ln>
            <a:noFill/>
          </a:ln>
        </p:spPr>
        <p:txBody>
          <a:bodyPr spcFirstLastPara="1" wrap="square" lIns="96225" tIns="48112" rIns="96225" bIns="48112" anchor="t" anchorCtr="0">
            <a:noAutofit/>
          </a:bodyPr>
          <a:lstStyle/>
          <a:p>
            <a:endParaRPr dirty="0"/>
          </a:p>
        </p:txBody>
      </p:sp>
      <p:sp>
        <p:nvSpPr>
          <p:cNvPr id="167" name="Google Shape;167;p6:notes"/>
          <p:cNvSpPr txBox="1">
            <a:spLocks noGrp="1"/>
          </p:cNvSpPr>
          <p:nvPr>
            <p:ph type="sldNum" idx="12"/>
          </p:nvPr>
        </p:nvSpPr>
        <p:spPr>
          <a:xfrm>
            <a:off x="4127450" y="9078449"/>
            <a:ext cx="3157574" cy="479559"/>
          </a:xfrm>
          <a:prstGeom prst="rect">
            <a:avLst/>
          </a:prstGeom>
          <a:noFill/>
          <a:ln>
            <a:noFill/>
          </a:ln>
        </p:spPr>
        <p:txBody>
          <a:bodyPr spcFirstLastPara="1" wrap="square" lIns="96225" tIns="48112" rIns="96225" bIns="48112" anchor="b" anchorCtr="0">
            <a:noAutofit/>
          </a:bodyPr>
          <a:lstStyle/>
          <a:p>
            <a:pPr algn="r">
              <a:buSzPts val="1400"/>
            </a:pPr>
            <a:fld id="{00000000-1234-1234-1234-123412341234}" type="slidenum">
              <a:rPr lang="en-US"/>
              <a:pPr algn="r">
                <a:buSzPts val="1400"/>
              </a:pPr>
              <a:t>5</a:t>
            </a:fld>
            <a:endParaRPr dirty="0"/>
          </a:p>
        </p:txBody>
      </p:sp>
    </p:spTree>
    <p:extLst>
      <p:ext uri="{BB962C8B-B14F-4D97-AF65-F5344CB8AC3E}">
        <p14:creationId xmlns:p14="http://schemas.microsoft.com/office/powerpoint/2010/main" val="3819932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Rot="1" noChangeAspect="1" noChangeArrowheads="1" noTextEdit="1"/>
          </p:cNvSpPr>
          <p:nvPr>
            <p:ph type="sldImg"/>
          </p:nvPr>
        </p:nvSpPr>
        <p:spPr>
          <a:ln/>
        </p:spPr>
      </p:sp>
      <p:sp>
        <p:nvSpPr>
          <p:cNvPr id="93189" name="Rectangle 5"/>
          <p:cNvSpPr>
            <a:spLocks noGrp="1" noChangeArrowheads="1"/>
          </p:cNvSpPr>
          <p:nvPr>
            <p:ph type="body" idx="1"/>
          </p:nvPr>
        </p:nvSpPr>
        <p:spPr bwMode="auto">
          <a:xfrm>
            <a:off x="716619" y="4387136"/>
            <a:ext cx="5732949" cy="415623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1" tIns="46145" rIns="92291" bIns="46145"/>
          <a:lstStyle/>
          <a:p>
            <a:endParaRPr lang="en-US" dirty="0"/>
          </a:p>
        </p:txBody>
      </p:sp>
      <p:sp>
        <p:nvSpPr>
          <p:cNvPr id="4" name="Slide Number Placeholder 3"/>
          <p:cNvSpPr>
            <a:spLocks noGrp="1"/>
          </p:cNvSpPr>
          <p:nvPr>
            <p:ph type="sldNum" sz="quarter" idx="10"/>
          </p:nvPr>
        </p:nvSpPr>
        <p:spPr/>
        <p:txBody>
          <a:bodyPr/>
          <a:lstStyle/>
          <a:p>
            <a:r>
              <a:rPr lang="en-US" dirty="0"/>
              <a:t>MIS Training Institute 	Section 6 - Page </a:t>
            </a:r>
            <a:fld id="{D80A9CF1-1EFF-449B-8C56-1B5CBF2272F1}" type="slidenum">
              <a:rPr lang="en-US" smtClean="0"/>
              <a:pPr/>
              <a:t>48</a:t>
            </a:fld>
            <a:r>
              <a:rPr lang="en-US" dirty="0"/>
              <a:t>	OAF301 0413</a:t>
            </a:r>
          </a:p>
          <a:p>
            <a:r>
              <a:rPr lang="en-US" dirty="0"/>
              <a:t>©Fraud Auditing, Inc.</a:t>
            </a:r>
          </a:p>
        </p:txBody>
      </p:sp>
      <p:sp>
        <p:nvSpPr>
          <p:cNvPr id="5" name="Header Placeholder 4"/>
          <p:cNvSpPr>
            <a:spLocks noGrp="1"/>
          </p:cNvSpPr>
          <p:nvPr>
            <p:ph type="hdr" sz="quarter" idx="11"/>
          </p:nvPr>
        </p:nvSpPr>
        <p:spPr/>
        <p:txBody>
          <a:bodyPr/>
          <a:lstStyle/>
          <a:p>
            <a:r>
              <a:rPr lang="en-US" dirty="0"/>
              <a:t>Disbursement Fraud</a:t>
            </a:r>
          </a:p>
        </p:txBody>
      </p:sp>
    </p:spTree>
    <p:extLst>
      <p:ext uri="{BB962C8B-B14F-4D97-AF65-F5344CB8AC3E}">
        <p14:creationId xmlns:p14="http://schemas.microsoft.com/office/powerpoint/2010/main" val="662242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545" y="4460255"/>
            <a:ext cx="5860348" cy="4225505"/>
          </a:xfrm>
          <a:prstGeom prst="rect">
            <a:avLst/>
          </a:prstGeom>
        </p:spPr>
        <p:txBody>
          <a:bodyPr lIns="94039" tIns="47019" rIns="94039" bIns="47019"/>
          <a:lstStyle/>
          <a:p>
            <a:endParaRPr lang="en-US" dirty="0"/>
          </a:p>
        </p:txBody>
      </p:sp>
      <p:sp>
        <p:nvSpPr>
          <p:cNvPr id="4" name="Header Placeholder 3"/>
          <p:cNvSpPr>
            <a:spLocks noGrp="1"/>
          </p:cNvSpPr>
          <p:nvPr>
            <p:ph type="hdr" sz="quarter" idx="10"/>
          </p:nvPr>
        </p:nvSpPr>
        <p:spPr/>
        <p:txBody>
          <a:bodyPr/>
          <a:lstStyle/>
          <a:p>
            <a:r>
              <a:rPr lang="en-US" dirty="0"/>
              <a:t>Disbursement Fraud</a:t>
            </a:r>
          </a:p>
        </p:txBody>
      </p:sp>
      <p:sp>
        <p:nvSpPr>
          <p:cNvPr id="5" name="Slide Number Placeholder 4"/>
          <p:cNvSpPr>
            <a:spLocks noGrp="1"/>
          </p:cNvSpPr>
          <p:nvPr>
            <p:ph type="sldNum" sz="quarter" idx="11"/>
          </p:nvPr>
        </p:nvSpPr>
        <p:spPr/>
        <p:txBody>
          <a:bodyPr/>
          <a:lstStyle/>
          <a:p>
            <a:r>
              <a:rPr lang="en-US" dirty="0"/>
              <a:t>MIS Training Institute 	Section 6 - Page </a:t>
            </a:r>
            <a:fld id="{D80A9CF1-1EFF-449B-8C56-1B5CBF2272F1}" type="slidenum">
              <a:rPr lang="en-US" smtClean="0"/>
              <a:pPr/>
              <a:t>53</a:t>
            </a:fld>
            <a:r>
              <a:rPr lang="en-US" dirty="0"/>
              <a:t>	OAF301 0413</a:t>
            </a:r>
          </a:p>
          <a:p>
            <a:r>
              <a:rPr lang="en-US" dirty="0"/>
              <a:t>©Fraud Auditing, Inc.</a:t>
            </a:r>
          </a:p>
        </p:txBody>
      </p:sp>
    </p:spTree>
    <p:extLst>
      <p:ext uri="{BB962C8B-B14F-4D97-AF65-F5344CB8AC3E}">
        <p14:creationId xmlns:p14="http://schemas.microsoft.com/office/powerpoint/2010/main" val="1787177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545" y="4460255"/>
            <a:ext cx="5860348" cy="4225505"/>
          </a:xfrm>
          <a:prstGeom prst="rect">
            <a:avLst/>
          </a:prstGeom>
        </p:spPr>
        <p:txBody>
          <a:bodyPr lIns="94039" tIns="47019" rIns="94039" bIns="47019"/>
          <a:lstStyle/>
          <a:p>
            <a:endParaRPr lang="en-US" dirty="0"/>
          </a:p>
        </p:txBody>
      </p:sp>
      <p:sp>
        <p:nvSpPr>
          <p:cNvPr id="4" name="Header Placeholder 3"/>
          <p:cNvSpPr>
            <a:spLocks noGrp="1"/>
          </p:cNvSpPr>
          <p:nvPr>
            <p:ph type="hdr" sz="quarter" idx="10"/>
          </p:nvPr>
        </p:nvSpPr>
        <p:spPr/>
        <p:txBody>
          <a:bodyPr/>
          <a:lstStyle/>
          <a:p>
            <a:r>
              <a:rPr lang="en-US" dirty="0"/>
              <a:t>Disbursement Fraud</a:t>
            </a:r>
          </a:p>
        </p:txBody>
      </p:sp>
      <p:sp>
        <p:nvSpPr>
          <p:cNvPr id="5" name="Slide Number Placeholder 4"/>
          <p:cNvSpPr>
            <a:spLocks noGrp="1"/>
          </p:cNvSpPr>
          <p:nvPr>
            <p:ph type="sldNum" sz="quarter" idx="11"/>
          </p:nvPr>
        </p:nvSpPr>
        <p:spPr/>
        <p:txBody>
          <a:bodyPr/>
          <a:lstStyle/>
          <a:p>
            <a:r>
              <a:rPr lang="en-US" dirty="0"/>
              <a:t>MIS Training Institute 	Section 6 - Page </a:t>
            </a:r>
            <a:fld id="{D80A9CF1-1EFF-449B-8C56-1B5CBF2272F1}" type="slidenum">
              <a:rPr lang="en-US" smtClean="0"/>
              <a:pPr/>
              <a:t>54</a:t>
            </a:fld>
            <a:r>
              <a:rPr lang="en-US" dirty="0"/>
              <a:t>	OAF301 0413</a:t>
            </a:r>
          </a:p>
          <a:p>
            <a:r>
              <a:rPr lang="en-US" dirty="0"/>
              <a:t>©Fraud Auditing, Inc.</a:t>
            </a:r>
          </a:p>
        </p:txBody>
      </p:sp>
    </p:spTree>
    <p:extLst>
      <p:ext uri="{BB962C8B-B14F-4D97-AF65-F5344CB8AC3E}">
        <p14:creationId xmlns:p14="http://schemas.microsoft.com/office/powerpoint/2010/main" val="1373297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Rot="1" noChangeAspect="1" noChangeArrowheads="1" noTextEdit="1"/>
          </p:cNvSpPr>
          <p:nvPr>
            <p:ph type="sldImg"/>
          </p:nvPr>
        </p:nvSpPr>
        <p:spPr>
          <a:ln/>
        </p:spPr>
      </p:sp>
      <p:sp>
        <p:nvSpPr>
          <p:cNvPr id="105477" name="Rectangle 3"/>
          <p:cNvSpPr>
            <a:spLocks noGrp="1" noChangeArrowheads="1"/>
          </p:cNvSpPr>
          <p:nvPr>
            <p:ph type="body" idx="1"/>
          </p:nvPr>
        </p:nvSpPr>
        <p:spPr bwMode="auto">
          <a:xfrm>
            <a:off x="717269" y="4410469"/>
            <a:ext cx="5731652" cy="417749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934" tIns="45967" rIns="91934" bIns="45967"/>
          <a:lstStyle/>
          <a:p>
            <a:endParaRPr lang="en-US" dirty="0"/>
          </a:p>
        </p:txBody>
      </p:sp>
      <p:sp>
        <p:nvSpPr>
          <p:cNvPr id="2" name="Slide Number Placeholder 1"/>
          <p:cNvSpPr>
            <a:spLocks noGrp="1"/>
          </p:cNvSpPr>
          <p:nvPr>
            <p:ph type="sldNum" sz="quarter" idx="10"/>
          </p:nvPr>
        </p:nvSpPr>
        <p:spPr>
          <a:xfrm>
            <a:off x="586858" y="8625282"/>
            <a:ext cx="6046070" cy="403288"/>
          </a:xfrm>
          <a:prstGeom prst="rect">
            <a:avLst/>
          </a:prstGeom>
        </p:spPr>
        <p:txBody>
          <a:bodyPr/>
          <a:lstStyle/>
          <a:p>
            <a:r>
              <a:rPr lang="en-US" dirty="0"/>
              <a:t>MIS Training Institute 	Section 1 - Page </a:t>
            </a:r>
            <a:fld id="{D80A9CF1-1EFF-449B-8C56-1B5CBF2272F1}" type="slidenum">
              <a:rPr lang="en-US" smtClean="0"/>
              <a:pPr/>
              <a:t>55</a:t>
            </a:fld>
            <a:r>
              <a:rPr lang="en-US" dirty="0"/>
              <a:t>	OAF301 0413</a:t>
            </a:r>
          </a:p>
          <a:p>
            <a:r>
              <a:rPr lang="en-US" dirty="0"/>
              <a:t>© Fraud Auditing, Inc.</a:t>
            </a:r>
          </a:p>
        </p:txBody>
      </p:sp>
    </p:spTree>
    <p:extLst>
      <p:ext uri="{BB962C8B-B14F-4D97-AF65-F5344CB8AC3E}">
        <p14:creationId xmlns:p14="http://schemas.microsoft.com/office/powerpoint/2010/main" val="1356403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2"/>
          <p:cNvSpPr>
            <a:spLocks noGrp="1" noRot="1" noChangeAspect="1" noChangeArrowheads="1" noTextEdit="1"/>
          </p:cNvSpPr>
          <p:nvPr>
            <p:ph type="sldImg"/>
          </p:nvPr>
        </p:nvSpPr>
        <p:spPr>
          <a:ln/>
        </p:spPr>
      </p:sp>
      <p:sp>
        <p:nvSpPr>
          <p:cNvPr id="104453" name="Rectangle 3"/>
          <p:cNvSpPr>
            <a:spLocks noGrp="1" noChangeArrowheads="1"/>
          </p:cNvSpPr>
          <p:nvPr>
            <p:ph type="body" idx="1"/>
          </p:nvPr>
        </p:nvSpPr>
        <p:spPr bwMode="auto">
          <a:xfrm>
            <a:off x="717269" y="4410469"/>
            <a:ext cx="5731652" cy="417749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934" tIns="45967" rIns="91934" bIns="45967"/>
          <a:lstStyle/>
          <a:p>
            <a:endParaRPr lang="en-US" dirty="0"/>
          </a:p>
        </p:txBody>
      </p:sp>
      <p:sp>
        <p:nvSpPr>
          <p:cNvPr id="2" name="Slide Number Placeholder 1"/>
          <p:cNvSpPr>
            <a:spLocks noGrp="1"/>
          </p:cNvSpPr>
          <p:nvPr>
            <p:ph type="sldNum" sz="quarter" idx="10"/>
          </p:nvPr>
        </p:nvSpPr>
        <p:spPr>
          <a:xfrm>
            <a:off x="586858" y="8625282"/>
            <a:ext cx="6046070" cy="403288"/>
          </a:xfrm>
          <a:prstGeom prst="rect">
            <a:avLst/>
          </a:prstGeom>
        </p:spPr>
        <p:txBody>
          <a:bodyPr/>
          <a:lstStyle/>
          <a:p>
            <a:r>
              <a:rPr lang="en-US" dirty="0"/>
              <a:t>MIS Training Institute 	Section 1 - Page </a:t>
            </a:r>
            <a:fld id="{D80A9CF1-1EFF-449B-8C56-1B5CBF2272F1}" type="slidenum">
              <a:rPr lang="en-US" smtClean="0"/>
              <a:pPr/>
              <a:t>56</a:t>
            </a:fld>
            <a:r>
              <a:rPr lang="en-US" dirty="0"/>
              <a:t>	OAF301 0413</a:t>
            </a:r>
          </a:p>
          <a:p>
            <a:r>
              <a:rPr lang="en-US" dirty="0"/>
              <a:t>© Fraud Auditing, Inc.</a:t>
            </a:r>
          </a:p>
        </p:txBody>
      </p:sp>
    </p:spTree>
    <p:extLst>
      <p:ext uri="{BB962C8B-B14F-4D97-AF65-F5344CB8AC3E}">
        <p14:creationId xmlns:p14="http://schemas.microsoft.com/office/powerpoint/2010/main" val="1127452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Rot="1" noChangeAspect="1" noChangeArrowheads="1" noTextEdit="1"/>
          </p:cNvSpPr>
          <p:nvPr>
            <p:ph type="sldImg"/>
          </p:nvPr>
        </p:nvSpPr>
        <p:spPr>
          <a:ln/>
        </p:spPr>
      </p:sp>
      <p:sp>
        <p:nvSpPr>
          <p:cNvPr id="103429" name="Rectangle 5"/>
          <p:cNvSpPr>
            <a:spLocks noGrp="1" noChangeArrowheads="1"/>
          </p:cNvSpPr>
          <p:nvPr>
            <p:ph type="body" idx="1"/>
          </p:nvPr>
        </p:nvSpPr>
        <p:spPr bwMode="auto">
          <a:xfrm>
            <a:off x="748455" y="4555075"/>
            <a:ext cx="5980854" cy="43144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3" tIns="47676" rIns="95353" bIns="47676"/>
          <a:lstStyle/>
          <a:p>
            <a:endParaRPr lang="en-US" dirty="0"/>
          </a:p>
        </p:txBody>
      </p:sp>
      <p:sp>
        <p:nvSpPr>
          <p:cNvPr id="2" name="Slide Number Placeholder 1"/>
          <p:cNvSpPr>
            <a:spLocks noGrp="1"/>
          </p:cNvSpPr>
          <p:nvPr>
            <p:ph type="sldNum" sz="quarter" idx="10"/>
          </p:nvPr>
        </p:nvSpPr>
        <p:spPr/>
        <p:txBody>
          <a:bodyPr/>
          <a:lstStyle/>
          <a:p>
            <a:r>
              <a:rPr lang="en-US" dirty="0"/>
              <a:t>MIS Training Institute 	Section 1 - Page </a:t>
            </a:r>
            <a:fld id="{D80A9CF1-1EFF-449B-8C56-1B5CBF2272F1}" type="slidenum">
              <a:rPr lang="en-US" smtClean="0"/>
              <a:pPr/>
              <a:t>57</a:t>
            </a:fld>
            <a:r>
              <a:rPr lang="en-US" dirty="0"/>
              <a:t>	OAF301 0413</a:t>
            </a:r>
          </a:p>
          <a:p>
            <a:r>
              <a:rPr lang="en-US" dirty="0"/>
              <a:t>© Fraud Auditing, Inc.</a:t>
            </a:r>
          </a:p>
        </p:txBody>
      </p:sp>
    </p:spTree>
    <p:extLst>
      <p:ext uri="{BB962C8B-B14F-4D97-AF65-F5344CB8AC3E}">
        <p14:creationId xmlns:p14="http://schemas.microsoft.com/office/powerpoint/2010/main" val="4080163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a:spLocks noGrp="1" noRot="1" noChangeAspect="1"/>
          </p:cNvSpPr>
          <p:nvPr>
            <p:ph type="sldImg" idx="2"/>
          </p:nvPr>
        </p:nvSpPr>
        <p:spPr>
          <a:xfrm>
            <a:off x="773113" y="1193800"/>
            <a:ext cx="5740400" cy="3228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6:notes"/>
          <p:cNvSpPr txBox="1">
            <a:spLocks noGrp="1"/>
          </p:cNvSpPr>
          <p:nvPr>
            <p:ph type="body" idx="1"/>
          </p:nvPr>
        </p:nvSpPr>
        <p:spPr>
          <a:xfrm>
            <a:off x="728672" y="4599793"/>
            <a:ext cx="5829367" cy="3763465"/>
          </a:xfrm>
          <a:prstGeom prst="rect">
            <a:avLst/>
          </a:prstGeom>
          <a:noFill/>
          <a:ln>
            <a:noFill/>
          </a:ln>
        </p:spPr>
        <p:txBody>
          <a:bodyPr spcFirstLastPara="1" wrap="square" lIns="96225" tIns="48112" rIns="96225" bIns="48112" anchor="t" anchorCtr="0">
            <a:noAutofit/>
          </a:bodyPr>
          <a:lstStyle/>
          <a:p>
            <a:endParaRPr dirty="0"/>
          </a:p>
        </p:txBody>
      </p:sp>
      <p:sp>
        <p:nvSpPr>
          <p:cNvPr id="167" name="Google Shape;167;p6:notes"/>
          <p:cNvSpPr txBox="1">
            <a:spLocks noGrp="1"/>
          </p:cNvSpPr>
          <p:nvPr>
            <p:ph type="sldNum" idx="12"/>
          </p:nvPr>
        </p:nvSpPr>
        <p:spPr>
          <a:xfrm>
            <a:off x="4127450" y="9078449"/>
            <a:ext cx="3157574" cy="479559"/>
          </a:xfrm>
          <a:prstGeom prst="rect">
            <a:avLst/>
          </a:prstGeom>
          <a:noFill/>
          <a:ln>
            <a:noFill/>
          </a:ln>
        </p:spPr>
        <p:txBody>
          <a:bodyPr spcFirstLastPara="1" wrap="square" lIns="96225" tIns="48112" rIns="96225" bIns="48112" anchor="b" anchorCtr="0">
            <a:noAutofit/>
          </a:bodyPr>
          <a:lstStyle/>
          <a:p>
            <a:pPr algn="r">
              <a:buSzPts val="1400"/>
            </a:pPr>
            <a:fld id="{00000000-1234-1234-1234-123412341234}" type="slidenum">
              <a:rPr lang="en-US"/>
              <a:pPr algn="r">
                <a:buSzPts val="1400"/>
              </a:pPr>
              <a:t>65</a:t>
            </a:fld>
            <a:endParaRPr dirty="0"/>
          </a:p>
        </p:txBody>
      </p:sp>
    </p:spTree>
    <p:extLst>
      <p:ext uri="{BB962C8B-B14F-4D97-AF65-F5344CB8AC3E}">
        <p14:creationId xmlns:p14="http://schemas.microsoft.com/office/powerpoint/2010/main" val="286374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8</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705948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9</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320947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10</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38248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11</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413291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12</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46995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tabLst>
                <a:tab pos="3511474" algn="ctr"/>
                <a:tab pos="5958471" algn="r"/>
              </a:tabLst>
            </a:pPr>
            <a:endParaRPr lang="en-US" kern="0" dirty="0">
              <a:solidFill>
                <a:srgbClr val="000000"/>
              </a:solidFill>
            </a:endParaRPr>
          </a:p>
          <a:p>
            <a:pPr>
              <a:tabLst>
                <a:tab pos="3511474" algn="ctr"/>
                <a:tab pos="5958471" algn="r"/>
              </a:tabLst>
            </a:pPr>
            <a:r>
              <a:rPr lang="en-US" kern="0" dirty="0">
                <a:solidFill>
                  <a:srgbClr val="000000"/>
                </a:solidFill>
              </a:rPr>
              <a:t>© </a:t>
            </a:r>
            <a:r>
              <a:rPr lang="en-US" kern="0" dirty="0">
                <a:solidFill>
                  <a:srgbClr val="000000"/>
                </a:solidFill>
                <a:cs typeface="Times New Roman" pitchFamily="18" charset="0"/>
              </a:rPr>
              <a:t>Fraud Auditing, Inc.</a:t>
            </a:r>
            <a:r>
              <a:rPr lang="en-US" dirty="0"/>
              <a:t>	Section 1 - Page </a:t>
            </a:r>
            <a:fld id="{D80A9CF1-1EFF-449B-8C56-1B5CBF2272F1}" type="slidenum">
              <a:rPr lang="en-US" smtClean="0"/>
              <a:pPr>
                <a:tabLst>
                  <a:tab pos="3511474" algn="ctr"/>
                  <a:tab pos="5958471" algn="r"/>
                </a:tabLst>
              </a:pPr>
              <a:t>14</a:t>
            </a:fld>
            <a:r>
              <a:rPr lang="en-US" dirty="0"/>
              <a:t>	01/31/19</a:t>
            </a:r>
          </a:p>
          <a:p>
            <a:endParaRPr lang="en-US" dirty="0"/>
          </a:p>
        </p:txBody>
      </p:sp>
      <p:sp>
        <p:nvSpPr>
          <p:cNvPr id="5" name="Header Placeholder 4"/>
          <p:cNvSpPr>
            <a:spLocks noGrp="1"/>
          </p:cNvSpPr>
          <p:nvPr>
            <p:ph type="hdr" sz="quarter" idx="11"/>
          </p:nvPr>
        </p:nvSpPr>
        <p:spPr/>
        <p:txBody>
          <a:bodyPr/>
          <a:lstStyle/>
          <a:p>
            <a:pPr>
              <a:buFont typeface="Symbol" pitchFamily="18" charset="2"/>
              <a:buNone/>
            </a:pPr>
            <a:r>
              <a:rPr lang="en-US" dirty="0"/>
              <a:t>USE OF FRAUD DATA ANALYTICS  TO UNCOVER FRAUD IN CORE BUSINESS SYSTEMS</a:t>
            </a:r>
          </a:p>
        </p:txBody>
      </p:sp>
    </p:spTree>
    <p:extLst>
      <p:ext uri="{BB962C8B-B14F-4D97-AF65-F5344CB8AC3E}">
        <p14:creationId xmlns:p14="http://schemas.microsoft.com/office/powerpoint/2010/main" val="2645501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a:spLocks noGrp="1" noRot="1" noChangeAspect="1"/>
          </p:cNvSpPr>
          <p:nvPr>
            <p:ph type="sldImg" idx="2"/>
          </p:nvPr>
        </p:nvSpPr>
        <p:spPr>
          <a:xfrm>
            <a:off x="773113" y="1193800"/>
            <a:ext cx="5740400" cy="3228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6:notes"/>
          <p:cNvSpPr txBox="1">
            <a:spLocks noGrp="1"/>
          </p:cNvSpPr>
          <p:nvPr>
            <p:ph type="body" idx="1"/>
          </p:nvPr>
        </p:nvSpPr>
        <p:spPr>
          <a:xfrm>
            <a:off x="728672" y="4599793"/>
            <a:ext cx="5829367" cy="3763465"/>
          </a:xfrm>
          <a:prstGeom prst="rect">
            <a:avLst/>
          </a:prstGeom>
          <a:noFill/>
          <a:ln>
            <a:noFill/>
          </a:ln>
        </p:spPr>
        <p:txBody>
          <a:bodyPr spcFirstLastPara="1" wrap="square" lIns="96225" tIns="48112" rIns="96225" bIns="48112" anchor="t" anchorCtr="0">
            <a:noAutofit/>
          </a:bodyPr>
          <a:lstStyle/>
          <a:p>
            <a:endParaRPr dirty="0"/>
          </a:p>
        </p:txBody>
      </p:sp>
      <p:sp>
        <p:nvSpPr>
          <p:cNvPr id="167" name="Google Shape;167;p6:notes"/>
          <p:cNvSpPr txBox="1">
            <a:spLocks noGrp="1"/>
          </p:cNvSpPr>
          <p:nvPr>
            <p:ph type="sldNum" idx="12"/>
          </p:nvPr>
        </p:nvSpPr>
        <p:spPr>
          <a:xfrm>
            <a:off x="4127450" y="9078449"/>
            <a:ext cx="3157574" cy="479559"/>
          </a:xfrm>
          <a:prstGeom prst="rect">
            <a:avLst/>
          </a:prstGeom>
          <a:noFill/>
          <a:ln>
            <a:noFill/>
          </a:ln>
        </p:spPr>
        <p:txBody>
          <a:bodyPr spcFirstLastPara="1" wrap="square" lIns="96225" tIns="48112" rIns="96225" bIns="48112" anchor="b" anchorCtr="0">
            <a:noAutofit/>
          </a:bodyPr>
          <a:lstStyle/>
          <a:p>
            <a:pPr algn="r">
              <a:buSzPts val="1400"/>
            </a:pPr>
            <a:fld id="{00000000-1234-1234-1234-123412341234}" type="slidenum">
              <a:rPr lang="en-US"/>
              <a:pPr algn="r">
                <a:buSzPts val="1400"/>
              </a:pPr>
              <a:t>15</a:t>
            </a:fld>
            <a:endParaRPr dirty="0"/>
          </a:p>
        </p:txBody>
      </p:sp>
    </p:spTree>
    <p:extLst>
      <p:ext uri="{BB962C8B-B14F-4D97-AF65-F5344CB8AC3E}">
        <p14:creationId xmlns:p14="http://schemas.microsoft.com/office/powerpoint/2010/main" val="78120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CE4AFD-FEA6-4EE2-AD21-74C3464D815D}"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231179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40962D-3147-467A-9670-1F13378E7AC7}"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355984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CC8014-0D9F-4536-A305-3135A3FA97B4}"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273044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036935-E1FE-4C42-94C4-C75B30C56F88}"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41502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60F27-3B5E-484E-AE7B-BD68764C0D12}"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410028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ACB81F-A72C-4B17-8DB8-909CB87AD757}" type="datetime1">
              <a:rPr lang="en-US" smtClean="0"/>
              <a:t>11/17/2022</a:t>
            </a:fld>
            <a:endParaRPr lang="en-US" dirty="0"/>
          </a:p>
        </p:txBody>
      </p:sp>
      <p:sp>
        <p:nvSpPr>
          <p:cNvPr id="6" name="Footer Placeholder 5"/>
          <p:cNvSpPr>
            <a:spLocks noGrp="1"/>
          </p:cNvSpPr>
          <p:nvPr>
            <p:ph type="ftr" sz="quarter" idx="11"/>
          </p:nvPr>
        </p:nvSpPr>
        <p:spPr/>
        <p:txBody>
          <a:bodyPr/>
          <a:lstStyle/>
          <a:p>
            <a:r>
              <a:rPr lang="en-US" dirty="0"/>
              <a:t>BENSON-ACFE</a:t>
            </a:r>
          </a:p>
        </p:txBody>
      </p:sp>
      <p:sp>
        <p:nvSpPr>
          <p:cNvPr id="7" name="Slide Number Placeholder 6"/>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419317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F51025-274D-4169-9CF4-473FACE35AD7}" type="datetime1">
              <a:rPr lang="en-US" smtClean="0"/>
              <a:t>11/17/2022</a:t>
            </a:fld>
            <a:endParaRPr lang="en-US" dirty="0"/>
          </a:p>
        </p:txBody>
      </p:sp>
      <p:sp>
        <p:nvSpPr>
          <p:cNvPr id="8" name="Footer Placeholder 7"/>
          <p:cNvSpPr>
            <a:spLocks noGrp="1"/>
          </p:cNvSpPr>
          <p:nvPr>
            <p:ph type="ftr" sz="quarter" idx="11"/>
          </p:nvPr>
        </p:nvSpPr>
        <p:spPr/>
        <p:txBody>
          <a:bodyPr/>
          <a:lstStyle/>
          <a:p>
            <a:r>
              <a:rPr lang="en-US" dirty="0"/>
              <a:t>BENSON-ACFE</a:t>
            </a:r>
          </a:p>
        </p:txBody>
      </p:sp>
      <p:sp>
        <p:nvSpPr>
          <p:cNvPr id="9" name="Slide Number Placeholder 8"/>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282630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57BA0E-0FAD-46AE-9151-C99F8F7E74A4}" type="datetime1">
              <a:rPr lang="en-US" smtClean="0"/>
              <a:t>11/17/2022</a:t>
            </a:fld>
            <a:endParaRPr lang="en-US" dirty="0"/>
          </a:p>
        </p:txBody>
      </p:sp>
      <p:sp>
        <p:nvSpPr>
          <p:cNvPr id="4" name="Footer Placeholder 3"/>
          <p:cNvSpPr>
            <a:spLocks noGrp="1"/>
          </p:cNvSpPr>
          <p:nvPr>
            <p:ph type="ftr" sz="quarter" idx="11"/>
          </p:nvPr>
        </p:nvSpPr>
        <p:spPr/>
        <p:txBody>
          <a:bodyPr/>
          <a:lstStyle/>
          <a:p>
            <a:r>
              <a:rPr lang="en-US" dirty="0"/>
              <a:t>BENSON-ACFE</a:t>
            </a:r>
          </a:p>
        </p:txBody>
      </p:sp>
      <p:sp>
        <p:nvSpPr>
          <p:cNvPr id="5" name="Slide Number Placeholder 4"/>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98875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8C433-E561-4D98-8AFE-C9131F9AB3E4}" type="datetime1">
              <a:rPr lang="en-US" smtClean="0"/>
              <a:t>11/17/2022</a:t>
            </a:fld>
            <a:endParaRPr lang="en-US" dirty="0"/>
          </a:p>
        </p:txBody>
      </p:sp>
      <p:sp>
        <p:nvSpPr>
          <p:cNvPr id="3" name="Footer Placeholder 2"/>
          <p:cNvSpPr>
            <a:spLocks noGrp="1"/>
          </p:cNvSpPr>
          <p:nvPr>
            <p:ph type="ftr" sz="quarter" idx="11"/>
          </p:nvPr>
        </p:nvSpPr>
        <p:spPr/>
        <p:txBody>
          <a:bodyPr/>
          <a:lstStyle/>
          <a:p>
            <a:r>
              <a:rPr lang="en-US" dirty="0"/>
              <a:t>BENSON-ACFE</a:t>
            </a:r>
          </a:p>
        </p:txBody>
      </p:sp>
      <p:sp>
        <p:nvSpPr>
          <p:cNvPr id="4" name="Slide Number Placeholder 3"/>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1418018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306228-271D-4D82-82E2-B2DB4B724AAD}" type="datetime1">
              <a:rPr lang="en-US" smtClean="0"/>
              <a:t>11/17/2022</a:t>
            </a:fld>
            <a:endParaRPr lang="en-US" dirty="0"/>
          </a:p>
        </p:txBody>
      </p:sp>
      <p:sp>
        <p:nvSpPr>
          <p:cNvPr id="6" name="Footer Placeholder 5"/>
          <p:cNvSpPr>
            <a:spLocks noGrp="1"/>
          </p:cNvSpPr>
          <p:nvPr>
            <p:ph type="ftr" sz="quarter" idx="11"/>
          </p:nvPr>
        </p:nvSpPr>
        <p:spPr/>
        <p:txBody>
          <a:bodyPr/>
          <a:lstStyle/>
          <a:p>
            <a:r>
              <a:rPr lang="en-US" dirty="0"/>
              <a:t>BENSON-ACFE</a:t>
            </a:r>
          </a:p>
        </p:txBody>
      </p:sp>
      <p:sp>
        <p:nvSpPr>
          <p:cNvPr id="7" name="Slide Number Placeholder 6"/>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166477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0ECED4-0167-49AD-B7E9-B6F8D15A4866}" type="datetime1">
              <a:rPr lang="en-US" smtClean="0"/>
              <a:t>11/17/2022</a:t>
            </a:fld>
            <a:endParaRPr lang="en-US" dirty="0"/>
          </a:p>
        </p:txBody>
      </p:sp>
      <p:sp>
        <p:nvSpPr>
          <p:cNvPr id="6" name="Footer Placeholder 5"/>
          <p:cNvSpPr>
            <a:spLocks noGrp="1"/>
          </p:cNvSpPr>
          <p:nvPr>
            <p:ph type="ftr" sz="quarter" idx="11"/>
          </p:nvPr>
        </p:nvSpPr>
        <p:spPr/>
        <p:txBody>
          <a:bodyPr/>
          <a:lstStyle/>
          <a:p>
            <a:r>
              <a:rPr lang="en-US" dirty="0"/>
              <a:t>BENSON-ACFE</a:t>
            </a:r>
          </a:p>
        </p:txBody>
      </p:sp>
      <p:sp>
        <p:nvSpPr>
          <p:cNvPr id="7" name="Slide Number Placeholder 6"/>
          <p:cNvSpPr>
            <a:spLocks noGrp="1"/>
          </p:cNvSpPr>
          <p:nvPr>
            <p:ph type="sldNum" sz="quarter" idx="12"/>
          </p:nvPr>
        </p:nvSpPr>
        <p:spPr/>
        <p:txBody>
          <a:bodyPr/>
          <a:lstStyle/>
          <a:p>
            <a:fld id="{C03EC1D9-F6C5-4E76-B5B4-33234AD1D4AB}" type="slidenum">
              <a:rPr lang="en-US" smtClean="0"/>
              <a:t>‹#›</a:t>
            </a:fld>
            <a:endParaRPr lang="en-US" dirty="0"/>
          </a:p>
        </p:txBody>
      </p:sp>
    </p:spTree>
    <p:extLst>
      <p:ext uri="{BB962C8B-B14F-4D97-AF65-F5344CB8AC3E}">
        <p14:creationId xmlns:p14="http://schemas.microsoft.com/office/powerpoint/2010/main" val="278207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40E06-BE09-419E-ABC6-B7F6066D7720}" type="datetime1">
              <a:rPr lang="en-US" smtClean="0"/>
              <a:t>11/17/2022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BENSON-ACFE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EC1D9-F6C5-4E76-B5B4-33234AD1D4AB}" type="slidenum">
              <a:rPr lang="en-US" smtClean="0"/>
              <a:t>‹#›</a:t>
            </a:fld>
            <a:endParaRPr lang="en-US" dirty="0"/>
          </a:p>
        </p:txBody>
      </p:sp>
    </p:spTree>
    <p:extLst>
      <p:ext uri="{BB962C8B-B14F-4D97-AF65-F5344CB8AC3E}">
        <p14:creationId xmlns:p14="http://schemas.microsoft.com/office/powerpoint/2010/main" val="3779143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Times New Roman" panose="02020603050405020304" pitchFamily="18" charset="0"/>
                <a:cs typeface="Times New Roman" panose="02020603050405020304" pitchFamily="18" charset="0"/>
              </a:rPr>
              <a:t>How to Identify Fraud Risk</a:t>
            </a:r>
          </a:p>
        </p:txBody>
      </p:sp>
      <p:sp>
        <p:nvSpPr>
          <p:cNvPr id="3" name="Subtitle 2"/>
          <p:cNvSpPr>
            <a:spLocks noGrp="1"/>
          </p:cNvSpPr>
          <p:nvPr>
            <p:ph type="subTitle" idx="1"/>
          </p:nvPr>
        </p:nvSpPr>
        <p:spPr/>
        <p:txBody>
          <a:bodyPr>
            <a:normAutofit/>
          </a:bodyPr>
          <a:lstStyle/>
          <a:p>
            <a:r>
              <a:rPr lang="en-US" sz="4400" dirty="0">
                <a:latin typeface="Times New Roman" panose="02020603050405020304" pitchFamily="18" charset="0"/>
                <a:cs typeface="Times New Roman" panose="02020603050405020304" pitchFamily="18" charset="0"/>
              </a:rPr>
              <a:t>BENSON IDAHOSA UNIVERSITY</a:t>
            </a:r>
          </a:p>
          <a:p>
            <a:r>
              <a:rPr lang="en-US" sz="4400" dirty="0">
                <a:latin typeface="Times New Roman" panose="02020603050405020304" pitchFamily="18" charset="0"/>
                <a:cs typeface="Times New Roman" panose="02020603050405020304" pitchFamily="18" charset="0"/>
              </a:rPr>
              <a:t>ACFE </a:t>
            </a:r>
          </a:p>
        </p:txBody>
      </p:sp>
      <p:sp>
        <p:nvSpPr>
          <p:cNvPr id="4" name="Date Placeholder 3">
            <a:extLst>
              <a:ext uri="{FF2B5EF4-FFF2-40B4-BE49-F238E27FC236}">
                <a16:creationId xmlns:a16="http://schemas.microsoft.com/office/drawing/2014/main" id="{FE47B702-660A-0DB6-C982-8D46925F017E}"/>
              </a:ext>
            </a:extLst>
          </p:cNvPr>
          <p:cNvSpPr>
            <a:spLocks noGrp="1"/>
          </p:cNvSpPr>
          <p:nvPr>
            <p:ph type="dt" sz="half" idx="10"/>
          </p:nvPr>
        </p:nvSpPr>
        <p:spPr/>
        <p:txBody>
          <a:bodyPr/>
          <a:lstStyle/>
          <a:p>
            <a:fld id="{E3CAAA01-3EFF-4CA6-9EE8-EBA618E3D322}" type="datetime1">
              <a:rPr lang="en-US" smtClean="0"/>
              <a:t>11/17/2022</a:t>
            </a:fld>
            <a:endParaRPr lang="en-US" dirty="0"/>
          </a:p>
        </p:txBody>
      </p:sp>
      <p:sp>
        <p:nvSpPr>
          <p:cNvPr id="5" name="Footer Placeholder 4">
            <a:extLst>
              <a:ext uri="{FF2B5EF4-FFF2-40B4-BE49-F238E27FC236}">
                <a16:creationId xmlns:a16="http://schemas.microsoft.com/office/drawing/2014/main" id="{7AD70521-59EC-23DE-F333-87692BD2543A}"/>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81D41D5E-5ABF-7AA9-EADF-53AEA29C0066}"/>
              </a:ext>
            </a:extLst>
          </p:cNvPr>
          <p:cNvSpPr>
            <a:spLocks noGrp="1"/>
          </p:cNvSpPr>
          <p:nvPr>
            <p:ph type="sldNum" sz="quarter" idx="12"/>
          </p:nvPr>
        </p:nvSpPr>
        <p:spPr/>
        <p:txBody>
          <a:bodyPr/>
          <a:lstStyle/>
          <a:p>
            <a:fld id="{C03EC1D9-F6C5-4E76-B5B4-33234AD1D4AB}" type="slidenum">
              <a:rPr lang="en-US" smtClean="0"/>
              <a:t>1</a:t>
            </a:fld>
            <a:endParaRPr lang="en-US" dirty="0"/>
          </a:p>
        </p:txBody>
      </p:sp>
    </p:spTree>
    <p:extLst>
      <p:ext uri="{BB962C8B-B14F-4D97-AF65-F5344CB8AC3E}">
        <p14:creationId xmlns:p14="http://schemas.microsoft.com/office/powerpoint/2010/main" val="196755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Logic</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You can compute the number of fraud risk statements in your scope with mathematical precision</a:t>
            </a:r>
          </a:p>
          <a:p>
            <a:r>
              <a:rPr lang="en-US" dirty="0">
                <a:latin typeface="Times New Roman" panose="02020603050405020304" pitchFamily="18" charset="0"/>
                <a:cs typeface="Times New Roman" panose="02020603050405020304" pitchFamily="18" charset="0"/>
              </a:rPr>
              <a:t>By understanding permutation fraud analysis:</a:t>
            </a:r>
            <a:endParaRPr lang="en-US" b="1"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 may not know what the perpetrator is doing, but I know everything the perpetrator can do!</a:t>
            </a:r>
          </a:p>
          <a:p>
            <a:r>
              <a:rPr lang="en-US" dirty="0">
                <a:latin typeface="Times New Roman" panose="02020603050405020304" pitchFamily="18" charset="0"/>
                <a:cs typeface="Times New Roman" panose="02020603050405020304" pitchFamily="18" charset="0"/>
              </a:rPr>
              <a:t>The goal of logic analysis is threefold:</a:t>
            </a:r>
          </a:p>
          <a:p>
            <a:pPr lvl="1"/>
            <a:r>
              <a:rPr lang="en-US" dirty="0">
                <a:latin typeface="Times New Roman" panose="02020603050405020304" pitchFamily="18" charset="0"/>
                <a:cs typeface="Times New Roman" panose="02020603050405020304" pitchFamily="18" charset="0"/>
              </a:rPr>
              <a:t>Understand your audit scope</a:t>
            </a:r>
          </a:p>
          <a:p>
            <a:pPr lvl="1"/>
            <a:r>
              <a:rPr lang="en-US" dirty="0">
                <a:latin typeface="Times New Roman" panose="02020603050405020304" pitchFamily="18" charset="0"/>
                <a:cs typeface="Times New Roman" panose="02020603050405020304" pitchFamily="18" charset="0"/>
              </a:rPr>
              <a:t>Understand what you are looking for</a:t>
            </a:r>
          </a:p>
          <a:p>
            <a:pPr lvl="1"/>
            <a:r>
              <a:rPr lang="en-US" dirty="0">
                <a:latin typeface="Times New Roman" panose="02020603050405020304" pitchFamily="18" charset="0"/>
                <a:cs typeface="Times New Roman" panose="02020603050405020304" pitchFamily="18" charset="0"/>
              </a:rPr>
              <a:t>Know what it looks like</a:t>
            </a:r>
          </a:p>
          <a:p>
            <a:endParaRPr lang="en-US" dirty="0"/>
          </a:p>
        </p:txBody>
      </p:sp>
      <p:sp>
        <p:nvSpPr>
          <p:cNvPr id="4" name="Footer Placeholder 3">
            <a:extLst>
              <a:ext uri="{FF2B5EF4-FFF2-40B4-BE49-F238E27FC236}">
                <a16:creationId xmlns:a16="http://schemas.microsoft.com/office/drawing/2014/main" id="{1D398E84-D045-4CED-BA0E-AC343D5064A7}"/>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ABE66E1E-5772-4D60-96C2-3DA2599D8258}"/>
              </a:ext>
            </a:extLst>
          </p:cNvPr>
          <p:cNvSpPr>
            <a:spLocks noGrp="1"/>
          </p:cNvSpPr>
          <p:nvPr>
            <p:ph type="sldNum" sz="quarter" idx="12"/>
          </p:nvPr>
        </p:nvSpPr>
        <p:spPr/>
        <p:txBody>
          <a:bodyPr/>
          <a:lstStyle/>
          <a:p>
            <a:fld id="{C5859E2C-EECA-4362-9290-232E36652BDD}" type="slidenum">
              <a:rPr lang="en-US" smtClean="0"/>
              <a:t>10</a:t>
            </a:fld>
            <a:endParaRPr lang="en-US" dirty="0"/>
          </a:p>
        </p:txBody>
      </p:sp>
      <p:sp>
        <p:nvSpPr>
          <p:cNvPr id="6" name="Date Placeholder 5">
            <a:extLst>
              <a:ext uri="{FF2B5EF4-FFF2-40B4-BE49-F238E27FC236}">
                <a16:creationId xmlns:a16="http://schemas.microsoft.com/office/drawing/2014/main" id="{977D8F57-FA45-8273-D9B6-9FE0B1489ADF}"/>
              </a:ext>
            </a:extLst>
          </p:cNvPr>
          <p:cNvSpPr>
            <a:spLocks noGrp="1"/>
          </p:cNvSpPr>
          <p:nvPr>
            <p:ph type="dt" sz="half" idx="10"/>
          </p:nvPr>
        </p:nvSpPr>
        <p:spPr/>
        <p:txBody>
          <a:bodyPr/>
          <a:lstStyle/>
          <a:p>
            <a:fld id="{602A98A7-ED12-4238-A733-30E5F101D8A9}" type="datetime1">
              <a:rPr lang="en-US" smtClean="0"/>
              <a:t>11/17/2022</a:t>
            </a:fld>
            <a:endParaRPr lang="en-US" dirty="0"/>
          </a:p>
        </p:txBody>
      </p:sp>
    </p:spTree>
    <p:extLst>
      <p:ext uri="{BB962C8B-B14F-4D97-AF65-F5344CB8AC3E}">
        <p14:creationId xmlns:p14="http://schemas.microsoft.com/office/powerpoint/2010/main" val="8413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Linked</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fraud risk statement is what drives the fraud data analytics plan and the fraud audit procedure</a:t>
            </a:r>
          </a:p>
          <a:p>
            <a:pPr lvl="1"/>
            <a:r>
              <a:rPr lang="en-US" dirty="0">
                <a:latin typeface="Times New Roman" panose="02020603050405020304" pitchFamily="18" charset="0"/>
                <a:cs typeface="Times New Roman" panose="02020603050405020304" pitchFamily="18" charset="0"/>
              </a:rPr>
              <a:t>Person committing</a:t>
            </a:r>
          </a:p>
          <a:p>
            <a:pPr lvl="1"/>
            <a:r>
              <a:rPr lang="en-US" dirty="0">
                <a:latin typeface="Times New Roman" panose="02020603050405020304" pitchFamily="18" charset="0"/>
                <a:cs typeface="Times New Roman" panose="02020603050405020304" pitchFamily="18" charset="0"/>
              </a:rPr>
              <a:t>Type of entity</a:t>
            </a:r>
          </a:p>
          <a:p>
            <a:pPr lvl="1"/>
            <a:r>
              <a:rPr lang="en-US" dirty="0">
                <a:latin typeface="Times New Roman" panose="02020603050405020304" pitchFamily="18" charset="0"/>
                <a:cs typeface="Times New Roman" panose="02020603050405020304" pitchFamily="18" charset="0"/>
              </a:rPr>
              <a:t>Fraud action statement</a:t>
            </a:r>
          </a:p>
          <a:p>
            <a:r>
              <a:rPr lang="en-US" dirty="0">
                <a:latin typeface="Times New Roman" panose="02020603050405020304" pitchFamily="18" charset="0"/>
                <a:cs typeface="Times New Roman" panose="02020603050405020304" pitchFamily="18" charset="0"/>
              </a:rPr>
              <a:t>By understanding what you are looking for; building the audit program become obvious</a:t>
            </a:r>
          </a:p>
        </p:txBody>
      </p:sp>
      <p:sp>
        <p:nvSpPr>
          <p:cNvPr id="4" name="Footer Placeholder 3">
            <a:extLst>
              <a:ext uri="{FF2B5EF4-FFF2-40B4-BE49-F238E27FC236}">
                <a16:creationId xmlns:a16="http://schemas.microsoft.com/office/drawing/2014/main" id="{780798D4-85DC-47A5-B0DC-F0A26B18C3D5}"/>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C6AC616B-3C19-4F79-B11D-05FE8592A97B}"/>
              </a:ext>
            </a:extLst>
          </p:cNvPr>
          <p:cNvSpPr>
            <a:spLocks noGrp="1"/>
          </p:cNvSpPr>
          <p:nvPr>
            <p:ph type="sldNum" sz="quarter" idx="12"/>
          </p:nvPr>
        </p:nvSpPr>
        <p:spPr/>
        <p:txBody>
          <a:bodyPr/>
          <a:lstStyle/>
          <a:p>
            <a:fld id="{C5859E2C-EECA-4362-9290-232E36652BDD}" type="slidenum">
              <a:rPr lang="en-US" smtClean="0"/>
              <a:t>11</a:t>
            </a:fld>
            <a:endParaRPr lang="en-US" dirty="0"/>
          </a:p>
        </p:txBody>
      </p:sp>
      <p:sp>
        <p:nvSpPr>
          <p:cNvPr id="6" name="Date Placeholder 5">
            <a:extLst>
              <a:ext uri="{FF2B5EF4-FFF2-40B4-BE49-F238E27FC236}">
                <a16:creationId xmlns:a16="http://schemas.microsoft.com/office/drawing/2014/main" id="{CEB6E62F-0993-FE43-C837-FE770397C95D}"/>
              </a:ext>
            </a:extLst>
          </p:cNvPr>
          <p:cNvSpPr>
            <a:spLocks noGrp="1"/>
          </p:cNvSpPr>
          <p:nvPr>
            <p:ph type="dt" sz="half" idx="10"/>
          </p:nvPr>
        </p:nvSpPr>
        <p:spPr/>
        <p:txBody>
          <a:bodyPr/>
          <a:lstStyle/>
          <a:p>
            <a:fld id="{682DD9C2-F93F-47DD-9406-BB81CDEC22F7}" type="datetime1">
              <a:rPr lang="en-US" smtClean="0"/>
              <a:t>11/17/2022</a:t>
            </a:fld>
            <a:endParaRPr lang="en-US" dirty="0"/>
          </a:p>
        </p:txBody>
      </p:sp>
    </p:spTree>
    <p:extLst>
      <p:ext uri="{BB962C8B-B14F-4D97-AF65-F5344CB8AC3E}">
        <p14:creationId xmlns:p14="http://schemas.microsoft.com/office/powerpoint/2010/main" val="3861835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Superior Knowledge</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Understanding fraud risk from the:</a:t>
            </a:r>
          </a:p>
          <a:p>
            <a:pPr lvl="1"/>
            <a:r>
              <a:rPr lang="en-US" sz="2800" dirty="0">
                <a:latin typeface="Times New Roman" panose="02020603050405020304" pitchFamily="18" charset="0"/>
                <a:cs typeface="Times New Roman" panose="02020603050405020304" pitchFamily="18" charset="0"/>
              </a:rPr>
              <a:t>Audit perspective</a:t>
            </a:r>
          </a:p>
          <a:p>
            <a:pPr lvl="1"/>
            <a:r>
              <a:rPr lang="en-US" sz="2800" dirty="0">
                <a:latin typeface="Times New Roman" panose="02020603050405020304" pitchFamily="18" charset="0"/>
                <a:cs typeface="Times New Roman" panose="02020603050405020304" pitchFamily="18" charset="0"/>
              </a:rPr>
              <a:t>Data perspective</a:t>
            </a:r>
          </a:p>
          <a:p>
            <a:pPr lvl="1"/>
            <a:r>
              <a:rPr lang="en-US" sz="2800" dirty="0">
                <a:latin typeface="Times New Roman" panose="02020603050405020304" pitchFamily="18" charset="0"/>
                <a:cs typeface="Times New Roman" panose="02020603050405020304" pitchFamily="18" charset="0"/>
              </a:rPr>
              <a:t>Industry perspective</a:t>
            </a:r>
          </a:p>
          <a:p>
            <a:pPr lvl="1"/>
            <a:r>
              <a:rPr lang="en-US" sz="2800" dirty="0">
                <a:latin typeface="Times New Roman" panose="02020603050405020304" pitchFamily="18" charset="0"/>
                <a:cs typeface="Times New Roman" panose="02020603050405020304" pitchFamily="18" charset="0"/>
              </a:rPr>
              <a:t>Fraud perspective</a:t>
            </a:r>
          </a:p>
        </p:txBody>
      </p:sp>
      <p:sp>
        <p:nvSpPr>
          <p:cNvPr id="4" name="Footer Placeholder 3">
            <a:extLst>
              <a:ext uri="{FF2B5EF4-FFF2-40B4-BE49-F238E27FC236}">
                <a16:creationId xmlns:a16="http://schemas.microsoft.com/office/drawing/2014/main" id="{8E6241EA-9E82-4BB9-A1BE-F434D7009906}"/>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DF07740A-B974-45D7-A37F-3EB45621A9D9}"/>
              </a:ext>
            </a:extLst>
          </p:cNvPr>
          <p:cNvSpPr>
            <a:spLocks noGrp="1"/>
          </p:cNvSpPr>
          <p:nvPr>
            <p:ph type="sldNum" sz="quarter" idx="12"/>
          </p:nvPr>
        </p:nvSpPr>
        <p:spPr/>
        <p:txBody>
          <a:bodyPr/>
          <a:lstStyle/>
          <a:p>
            <a:fld id="{C5859E2C-EECA-4362-9290-232E36652BDD}" type="slidenum">
              <a:rPr lang="en-US" smtClean="0"/>
              <a:t>12</a:t>
            </a:fld>
            <a:endParaRPr lang="en-US" dirty="0"/>
          </a:p>
        </p:txBody>
      </p:sp>
      <p:sp>
        <p:nvSpPr>
          <p:cNvPr id="6" name="Date Placeholder 5">
            <a:extLst>
              <a:ext uri="{FF2B5EF4-FFF2-40B4-BE49-F238E27FC236}">
                <a16:creationId xmlns:a16="http://schemas.microsoft.com/office/drawing/2014/main" id="{6491688B-73B1-489F-FFAF-0A633AC6C181}"/>
              </a:ext>
            </a:extLst>
          </p:cNvPr>
          <p:cNvSpPr>
            <a:spLocks noGrp="1"/>
          </p:cNvSpPr>
          <p:nvPr>
            <p:ph type="dt" sz="half" idx="10"/>
          </p:nvPr>
        </p:nvSpPr>
        <p:spPr/>
        <p:txBody>
          <a:bodyPr/>
          <a:lstStyle/>
          <a:p>
            <a:fld id="{7C316CD3-766C-403D-8206-719228E8BAD0}" type="datetime1">
              <a:rPr lang="en-US" smtClean="0"/>
              <a:t>11/17/2022</a:t>
            </a:fld>
            <a:endParaRPr lang="en-US" dirty="0"/>
          </a:p>
        </p:txBody>
      </p:sp>
    </p:spTree>
    <p:extLst>
      <p:ext uri="{BB962C8B-B14F-4D97-AF65-F5344CB8AC3E}">
        <p14:creationId xmlns:p14="http://schemas.microsoft.com/office/powerpoint/2010/main" val="51395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I.e. Superior Knowledge of an Address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Street address</a:t>
            </a:r>
          </a:p>
          <a:p>
            <a:r>
              <a:rPr lang="en-US" dirty="0">
                <a:latin typeface="Times New Roman" panose="02020603050405020304" pitchFamily="18" charset="0"/>
                <a:cs typeface="Times New Roman" panose="02020603050405020304" pitchFamily="18" charset="0"/>
              </a:rPr>
              <a:t>US Mail P.O. Box</a:t>
            </a:r>
          </a:p>
          <a:p>
            <a:r>
              <a:rPr lang="en-US" dirty="0">
                <a:latin typeface="Times New Roman" panose="02020603050405020304" pitchFamily="18" charset="0"/>
                <a:cs typeface="Times New Roman" panose="02020603050405020304" pitchFamily="18" charset="0"/>
              </a:rPr>
              <a:t>Mailbox service address</a:t>
            </a:r>
          </a:p>
          <a:p>
            <a:pPr lvl="1"/>
            <a:r>
              <a:rPr lang="en-US" sz="2600" dirty="0">
                <a:latin typeface="Times New Roman" panose="02020603050405020304" pitchFamily="18" charset="0"/>
                <a:cs typeface="Times New Roman" panose="02020603050405020304" pitchFamily="18" charset="0"/>
              </a:rPr>
              <a:t>Public company</a:t>
            </a:r>
          </a:p>
          <a:p>
            <a:pPr lvl="1"/>
            <a:r>
              <a:rPr lang="en-US" sz="2600" dirty="0">
                <a:latin typeface="Times New Roman" panose="02020603050405020304" pitchFamily="18" charset="0"/>
                <a:cs typeface="Times New Roman" panose="02020603050405020304" pitchFamily="18" charset="0"/>
              </a:rPr>
              <a:t>Private company</a:t>
            </a:r>
          </a:p>
          <a:p>
            <a:r>
              <a:rPr lang="en-US" dirty="0">
                <a:latin typeface="Times New Roman" panose="02020603050405020304" pitchFamily="18" charset="0"/>
                <a:cs typeface="Times New Roman" panose="02020603050405020304" pitchFamily="18" charset="0"/>
              </a:rPr>
              <a:t>Virtual offices</a:t>
            </a:r>
          </a:p>
          <a:p>
            <a:pPr lvl="1"/>
            <a:r>
              <a:rPr lang="en-US" sz="2800" dirty="0">
                <a:latin typeface="Times New Roman" panose="02020603050405020304" pitchFamily="18" charset="0"/>
                <a:cs typeface="Times New Roman" panose="02020603050405020304" pitchFamily="18" charset="0"/>
              </a:rPr>
              <a:t>Public company</a:t>
            </a:r>
          </a:p>
          <a:p>
            <a:pPr lvl="1"/>
            <a:r>
              <a:rPr lang="en-US" sz="2800" dirty="0">
                <a:latin typeface="Times New Roman" panose="02020603050405020304" pitchFamily="18" charset="0"/>
                <a:cs typeface="Times New Roman" panose="02020603050405020304" pitchFamily="18" charset="0"/>
              </a:rPr>
              <a:t>Private company</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Mailbox forwarding address</a:t>
            </a:r>
          </a:p>
          <a:p>
            <a:r>
              <a:rPr lang="en-US" dirty="0">
                <a:latin typeface="Times New Roman" panose="02020603050405020304" pitchFamily="18" charset="0"/>
                <a:cs typeface="Times New Roman" panose="02020603050405020304" pitchFamily="18" charset="0"/>
              </a:rPr>
              <a:t>Redirect address</a:t>
            </a:r>
          </a:p>
          <a:p>
            <a:r>
              <a:rPr lang="en-US" dirty="0">
                <a:latin typeface="Times New Roman" panose="02020603050405020304" pitchFamily="18" charset="0"/>
                <a:cs typeface="Times New Roman" panose="02020603050405020304" pitchFamily="18" charset="0"/>
              </a:rPr>
              <a:t>Professional service provider address</a:t>
            </a:r>
          </a:p>
          <a:p>
            <a:endParaRPr lang="en-US" dirty="0"/>
          </a:p>
        </p:txBody>
      </p:sp>
      <p:sp>
        <p:nvSpPr>
          <p:cNvPr id="4" name="Slide Number Placeholder 3"/>
          <p:cNvSpPr>
            <a:spLocks noGrp="1"/>
          </p:cNvSpPr>
          <p:nvPr>
            <p:ph type="sldNum" sz="quarter" idx="12"/>
          </p:nvPr>
        </p:nvSpPr>
        <p:spPr/>
        <p:txBody>
          <a:bodyPr/>
          <a:lstStyle/>
          <a:p>
            <a:fld id="{9E597157-E6C5-459F-B09D-484CE732D5AE}" type="slidenum">
              <a:rPr lang="en-US" smtClean="0"/>
              <a:t>13</a:t>
            </a:fld>
            <a:endParaRPr lang="en-US" dirty="0"/>
          </a:p>
        </p:txBody>
      </p:sp>
      <p:sp>
        <p:nvSpPr>
          <p:cNvPr id="5" name="Date Placeholder 4"/>
          <p:cNvSpPr>
            <a:spLocks noGrp="1"/>
          </p:cNvSpPr>
          <p:nvPr>
            <p:ph type="dt" sz="half" idx="10"/>
          </p:nvPr>
        </p:nvSpPr>
        <p:spPr/>
        <p:txBody>
          <a:bodyPr/>
          <a:lstStyle/>
          <a:p>
            <a:fld id="{D73C6D8E-ECF9-4D81-BAC1-7AFE2F5C2009}" type="datetime1">
              <a:rPr lang="en-US" smtClean="0"/>
              <a:t>11/17/2022</a:t>
            </a:fld>
            <a:endParaRPr lang="en-US" dirty="0"/>
          </a:p>
        </p:txBody>
      </p:sp>
      <p:sp>
        <p:nvSpPr>
          <p:cNvPr id="6" name="Footer Placeholder 5"/>
          <p:cNvSpPr>
            <a:spLocks noGrp="1"/>
          </p:cNvSpPr>
          <p:nvPr>
            <p:ph type="ftr" sz="quarter" idx="11"/>
          </p:nvPr>
        </p:nvSpPr>
        <p:spPr/>
        <p:txBody>
          <a:bodyPr/>
          <a:lstStyle/>
          <a:p>
            <a:r>
              <a:rPr lang="en-US" dirty="0"/>
              <a:t>BENSON-ACFE</a:t>
            </a:r>
          </a:p>
        </p:txBody>
      </p:sp>
    </p:spTree>
    <p:extLst>
      <p:ext uri="{BB962C8B-B14F-4D97-AF65-F5344CB8AC3E}">
        <p14:creationId xmlns:p14="http://schemas.microsoft.com/office/powerpoint/2010/main" val="107839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There is a Methodology</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fraud risk universe</a:t>
            </a:r>
          </a:p>
          <a:p>
            <a:r>
              <a:rPr lang="en-US" dirty="0">
                <a:latin typeface="Times New Roman" panose="02020603050405020304" pitchFamily="18" charset="0"/>
                <a:cs typeface="Times New Roman" panose="02020603050405020304" pitchFamily="18" charset="0"/>
              </a:rPr>
              <a:t>What: Fraud risk statement</a:t>
            </a:r>
          </a:p>
          <a:p>
            <a:r>
              <a:rPr lang="en-US" dirty="0">
                <a:latin typeface="Times New Roman" panose="02020603050405020304" pitchFamily="18" charset="0"/>
                <a:cs typeface="Times New Roman" panose="02020603050405020304" pitchFamily="18" charset="0"/>
              </a:rPr>
              <a:t>How: Fraud scenario</a:t>
            </a:r>
          </a:p>
          <a:p>
            <a:r>
              <a:rPr lang="en-US" dirty="0">
                <a:latin typeface="Times New Roman" panose="02020603050405020304" pitchFamily="18" charset="0"/>
                <a:cs typeface="Times New Roman" panose="02020603050405020304" pitchFamily="18" charset="0"/>
              </a:rPr>
              <a:t>Each statement has five components</a:t>
            </a:r>
          </a:p>
          <a:p>
            <a:r>
              <a:rPr lang="en-US" dirty="0">
                <a:latin typeface="Times New Roman" panose="02020603050405020304" pitchFamily="18" charset="0"/>
                <a:cs typeface="Times New Roman" panose="02020603050405020304" pitchFamily="18" charset="0"/>
              </a:rPr>
              <a:t>Use of permutation analysis</a:t>
            </a:r>
          </a:p>
          <a:p>
            <a:r>
              <a:rPr lang="en-US" dirty="0">
                <a:latin typeface="Times New Roman" panose="02020603050405020304" pitchFamily="18" charset="0"/>
                <a:cs typeface="Times New Roman" panose="02020603050405020304" pitchFamily="18" charset="0"/>
              </a:rPr>
              <a:t>Calibrate for the sophistication of concealment</a:t>
            </a:r>
          </a:p>
          <a:p>
            <a:endParaRPr lang="en-US" dirty="0"/>
          </a:p>
        </p:txBody>
      </p:sp>
      <p:sp>
        <p:nvSpPr>
          <p:cNvPr id="4" name="Footer Placeholder 3">
            <a:extLst>
              <a:ext uri="{FF2B5EF4-FFF2-40B4-BE49-F238E27FC236}">
                <a16:creationId xmlns:a16="http://schemas.microsoft.com/office/drawing/2014/main" id="{DD06FCA0-A2E8-4C4C-B136-B110AFA9F234}"/>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45029BC0-FF8B-41FC-A9DE-0F914A95D89A}"/>
              </a:ext>
            </a:extLst>
          </p:cNvPr>
          <p:cNvSpPr>
            <a:spLocks noGrp="1"/>
          </p:cNvSpPr>
          <p:nvPr>
            <p:ph type="sldNum" sz="quarter" idx="12"/>
          </p:nvPr>
        </p:nvSpPr>
        <p:spPr/>
        <p:txBody>
          <a:bodyPr/>
          <a:lstStyle/>
          <a:p>
            <a:fld id="{C5859E2C-EECA-4362-9290-232E36652BDD}" type="slidenum">
              <a:rPr lang="en-US" smtClean="0"/>
              <a:t>14</a:t>
            </a:fld>
            <a:endParaRPr lang="en-US" dirty="0"/>
          </a:p>
        </p:txBody>
      </p:sp>
      <p:sp>
        <p:nvSpPr>
          <p:cNvPr id="6" name="Date Placeholder 5">
            <a:extLst>
              <a:ext uri="{FF2B5EF4-FFF2-40B4-BE49-F238E27FC236}">
                <a16:creationId xmlns:a16="http://schemas.microsoft.com/office/drawing/2014/main" id="{FB47F879-39D6-EB8F-3369-25B686AC61D7}"/>
              </a:ext>
            </a:extLst>
          </p:cNvPr>
          <p:cNvSpPr>
            <a:spLocks noGrp="1"/>
          </p:cNvSpPr>
          <p:nvPr>
            <p:ph type="dt" sz="half" idx="10"/>
          </p:nvPr>
        </p:nvSpPr>
        <p:spPr/>
        <p:txBody>
          <a:bodyPr/>
          <a:lstStyle/>
          <a:p>
            <a:fld id="{82119789-EACF-4052-8E01-E0A6CD745868}" type="datetime1">
              <a:rPr lang="en-US" smtClean="0"/>
              <a:t>11/17/2022</a:t>
            </a:fld>
            <a:endParaRPr lang="en-US" dirty="0"/>
          </a:p>
        </p:txBody>
      </p:sp>
    </p:spTree>
    <p:extLst>
      <p:ext uri="{BB962C8B-B14F-4D97-AF65-F5344CB8AC3E}">
        <p14:creationId xmlns:p14="http://schemas.microsoft.com/office/powerpoint/2010/main" val="180972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609600" y="0"/>
            <a:ext cx="10972800" cy="1417638"/>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000"/>
              <a:buFont typeface="Arial"/>
              <a:buNone/>
            </a:pPr>
            <a:r>
              <a:rPr lang="en-US" dirty="0">
                <a:latin typeface="Times New Roman" panose="02020603050405020304" pitchFamily="18" charset="0"/>
                <a:cs typeface="Times New Roman" panose="02020603050405020304" pitchFamily="18" charset="0"/>
              </a:rPr>
              <a:t>Thought Question #2</a:t>
            </a:r>
            <a:endParaRPr dirty="0">
              <a:latin typeface="Times New Roman" panose="02020603050405020304" pitchFamily="18" charset="0"/>
              <a:cs typeface="Times New Roman" panose="02020603050405020304" pitchFamily="18" charset="0"/>
            </a:endParaRPr>
          </a:p>
        </p:txBody>
      </p:sp>
      <p:sp>
        <p:nvSpPr>
          <p:cNvPr id="170" name="Google Shape;170;p19"/>
          <p:cNvSpPr txBox="1">
            <a:spLocks noGrp="1"/>
          </p:cNvSpPr>
          <p:nvPr>
            <p:ph type="body" idx="1"/>
          </p:nvPr>
        </p:nvSpPr>
        <p:spPr>
          <a:xfrm>
            <a:off x="353226" y="1514743"/>
            <a:ext cx="10972800" cy="45259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3200"/>
              <a:buNone/>
            </a:pPr>
            <a:r>
              <a:rPr lang="en-US" dirty="0">
                <a:latin typeface="Times New Roman" panose="02020603050405020304" pitchFamily="18" charset="0"/>
                <a:cs typeface="Times New Roman" panose="02020603050405020304" pitchFamily="18" charset="0"/>
              </a:rPr>
              <a:t>What is more important?</a:t>
            </a:r>
          </a:p>
          <a:p>
            <a:pPr marL="0" lvl="0" indent="0" algn="l" rtl="0">
              <a:lnSpc>
                <a:spcPct val="100000"/>
              </a:lnSpc>
              <a:spcBef>
                <a:spcPts val="640"/>
              </a:spcBef>
              <a:spcAft>
                <a:spcPts val="0"/>
              </a:spcAft>
              <a:buClr>
                <a:schemeClr val="dk1"/>
              </a:buClr>
              <a:buSzPts val="320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Discipline approach to fraud risk identification </a:t>
            </a:r>
            <a:endParaRPr lang="en-US"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Life experience approach to fraud risk identification</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I’m not sure</a:t>
            </a:r>
          </a:p>
          <a:p>
            <a:pPr marL="0" lvl="0" indent="0" algn="l" rtl="0">
              <a:lnSpc>
                <a:spcPct val="100000"/>
              </a:lnSpc>
              <a:spcBef>
                <a:spcPts val="640"/>
              </a:spcBef>
              <a:spcAft>
                <a:spcPts val="0"/>
              </a:spcAft>
              <a:buClr>
                <a:schemeClr val="dk1"/>
              </a:buClr>
              <a:buSzPts val="3200"/>
              <a:buNone/>
            </a:pPr>
            <a:r>
              <a:rPr lang="en-US" dirty="0"/>
              <a:t> </a:t>
            </a:r>
            <a:endParaRPr dirty="0"/>
          </a:p>
        </p:txBody>
      </p:sp>
      <p:sp>
        <p:nvSpPr>
          <p:cNvPr id="2" name="Footer Placeholder 1">
            <a:extLst>
              <a:ext uri="{FF2B5EF4-FFF2-40B4-BE49-F238E27FC236}">
                <a16:creationId xmlns:a16="http://schemas.microsoft.com/office/drawing/2014/main" id="{BF83DE86-EF96-40E2-AD94-B46B1C24ABC3}"/>
              </a:ext>
            </a:extLst>
          </p:cNvPr>
          <p:cNvSpPr>
            <a:spLocks noGrp="1"/>
          </p:cNvSpPr>
          <p:nvPr>
            <p:ph type="ftr" idx="11"/>
          </p:nvPr>
        </p:nvSpPr>
        <p:spPr/>
        <p:txBody>
          <a:bodyPr/>
          <a:lstStyle/>
          <a:p>
            <a:r>
              <a:rPr lang="en-US" dirty="0"/>
              <a:t>BENSON-ACFE</a:t>
            </a:r>
          </a:p>
        </p:txBody>
      </p:sp>
      <p:sp>
        <p:nvSpPr>
          <p:cNvPr id="3" name="Slide Number Placeholder 2">
            <a:extLst>
              <a:ext uri="{FF2B5EF4-FFF2-40B4-BE49-F238E27FC236}">
                <a16:creationId xmlns:a16="http://schemas.microsoft.com/office/drawing/2014/main" id="{B4E31C27-32D5-4D25-A51E-27AB18528E5A}"/>
              </a:ext>
            </a:extLst>
          </p:cNvPr>
          <p:cNvSpPr>
            <a:spLocks noGrp="1"/>
          </p:cNvSpPr>
          <p:nvPr>
            <p:ph type="sldNum" sz="quarter" idx="12"/>
          </p:nvPr>
        </p:nvSpPr>
        <p:spPr/>
        <p:txBody>
          <a:bodyPr/>
          <a:lstStyle/>
          <a:p>
            <a:fld id="{C5859E2C-EECA-4362-9290-232E36652BDD}" type="slidenum">
              <a:rPr lang="en-US" smtClean="0"/>
              <a:t>15</a:t>
            </a:fld>
            <a:endParaRPr lang="en-US" dirty="0"/>
          </a:p>
        </p:txBody>
      </p:sp>
      <p:sp>
        <p:nvSpPr>
          <p:cNvPr id="4" name="Date Placeholder 3">
            <a:extLst>
              <a:ext uri="{FF2B5EF4-FFF2-40B4-BE49-F238E27FC236}">
                <a16:creationId xmlns:a16="http://schemas.microsoft.com/office/drawing/2014/main" id="{09FDF3A9-9783-C85C-F12F-F38E281B0DAF}"/>
              </a:ext>
            </a:extLst>
          </p:cNvPr>
          <p:cNvSpPr>
            <a:spLocks noGrp="1"/>
          </p:cNvSpPr>
          <p:nvPr>
            <p:ph type="dt" sz="half" idx="10"/>
          </p:nvPr>
        </p:nvSpPr>
        <p:spPr/>
        <p:txBody>
          <a:bodyPr/>
          <a:lstStyle/>
          <a:p>
            <a:fld id="{E9FFF07D-749E-45A2-B771-F08EB5337217}" type="datetime1">
              <a:rPr lang="en-US" smtClean="0"/>
              <a:t>11/17/2022</a:t>
            </a:fld>
            <a:endParaRPr lang="en-US" dirty="0"/>
          </a:p>
        </p:txBody>
      </p:sp>
    </p:spTree>
    <p:extLst>
      <p:ext uri="{BB962C8B-B14F-4D97-AF65-F5344CB8AC3E}">
        <p14:creationId xmlns:p14="http://schemas.microsoft.com/office/powerpoint/2010/main" val="11631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0464-969E-4B2A-A813-CA3883BC163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Phrase</a:t>
            </a:r>
          </a:p>
        </p:txBody>
      </p:sp>
      <p:sp>
        <p:nvSpPr>
          <p:cNvPr id="3" name="Content Placeholder 2">
            <a:extLst>
              <a:ext uri="{FF2B5EF4-FFF2-40B4-BE49-F238E27FC236}">
                <a16:creationId xmlns:a16="http://schemas.microsoft.com/office/drawing/2014/main" id="{1922482E-2440-4B93-8C13-AC25CDBC97D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Considering Fraud as Part of Every Audit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Does this Mean?</a:t>
            </a:r>
          </a:p>
          <a:p>
            <a:pPr lvl="1"/>
            <a:r>
              <a:rPr lang="en-US" dirty="0">
                <a:latin typeface="Times New Roman" panose="02020603050405020304" pitchFamily="18" charset="0"/>
                <a:cs typeface="Times New Roman" panose="02020603050405020304" pitchFamily="18" charset="0"/>
              </a:rPr>
              <a:t>First what is the definition of fraud</a:t>
            </a:r>
          </a:p>
          <a:p>
            <a:pPr lvl="1"/>
            <a:r>
              <a:rPr lang="en-US" dirty="0">
                <a:latin typeface="Times New Roman" panose="02020603050405020304" pitchFamily="18" charset="0"/>
                <a:cs typeface="Times New Roman" panose="02020603050405020304" pitchFamily="18" charset="0"/>
              </a:rPr>
              <a:t>How does it impact our audit</a:t>
            </a:r>
          </a:p>
          <a:p>
            <a:endParaRPr lang="en-US" dirty="0"/>
          </a:p>
        </p:txBody>
      </p:sp>
      <p:sp>
        <p:nvSpPr>
          <p:cNvPr id="4" name="Footer Placeholder 3">
            <a:extLst>
              <a:ext uri="{FF2B5EF4-FFF2-40B4-BE49-F238E27FC236}">
                <a16:creationId xmlns:a16="http://schemas.microsoft.com/office/drawing/2014/main" id="{E0D0C9E2-92A5-4B31-890F-61A66430C879}"/>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BA35ADF6-DFC6-4D6B-8990-B8B61420A4EE}"/>
              </a:ext>
            </a:extLst>
          </p:cNvPr>
          <p:cNvSpPr>
            <a:spLocks noGrp="1"/>
          </p:cNvSpPr>
          <p:nvPr>
            <p:ph type="sldNum" sz="quarter" idx="12"/>
          </p:nvPr>
        </p:nvSpPr>
        <p:spPr/>
        <p:txBody>
          <a:bodyPr/>
          <a:lstStyle/>
          <a:p>
            <a:fld id="{C5859E2C-EECA-4362-9290-232E36652BDD}" type="slidenum">
              <a:rPr lang="en-US" smtClean="0"/>
              <a:t>16</a:t>
            </a:fld>
            <a:endParaRPr lang="en-US" dirty="0"/>
          </a:p>
        </p:txBody>
      </p:sp>
      <p:sp>
        <p:nvSpPr>
          <p:cNvPr id="6" name="Date Placeholder 5">
            <a:extLst>
              <a:ext uri="{FF2B5EF4-FFF2-40B4-BE49-F238E27FC236}">
                <a16:creationId xmlns:a16="http://schemas.microsoft.com/office/drawing/2014/main" id="{A3AEC0D3-5ECD-1FE3-8E54-249ABEDB70BD}"/>
              </a:ext>
            </a:extLst>
          </p:cNvPr>
          <p:cNvSpPr>
            <a:spLocks noGrp="1"/>
          </p:cNvSpPr>
          <p:nvPr>
            <p:ph type="dt" sz="half" idx="10"/>
          </p:nvPr>
        </p:nvSpPr>
        <p:spPr/>
        <p:txBody>
          <a:bodyPr/>
          <a:lstStyle/>
          <a:p>
            <a:fld id="{43DA629B-C5B0-43B0-B0C0-8B6EB454D038}" type="datetime1">
              <a:rPr lang="en-US" smtClean="0"/>
              <a:t>11/17/2022</a:t>
            </a:fld>
            <a:endParaRPr lang="en-US" dirty="0"/>
          </a:p>
        </p:txBody>
      </p:sp>
    </p:spTree>
    <p:extLst>
      <p:ext uri="{BB962C8B-B14F-4D97-AF65-F5344CB8AC3E}">
        <p14:creationId xmlns:p14="http://schemas.microsoft.com/office/powerpoint/2010/main" val="303868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What is Fraud?</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Blacks Law Dictionary Eight Edition:</a:t>
            </a:r>
          </a:p>
          <a:p>
            <a:r>
              <a:rPr lang="en-US" dirty="0">
                <a:latin typeface="Times New Roman" panose="02020603050405020304" pitchFamily="18" charset="0"/>
                <a:cs typeface="Times New Roman" panose="02020603050405020304" pitchFamily="18" charset="0"/>
              </a:rPr>
              <a:t>A knowing misrepresentation of the truth or concealment of a material fact to induce another to act to his or her detriment</a:t>
            </a:r>
          </a:p>
          <a:p>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elements of Fraud, therefore, includes:</a:t>
            </a:r>
          </a:p>
          <a:p>
            <a:pPr lvl="1" algn="just"/>
            <a:r>
              <a:rPr lang="en-US" dirty="0">
                <a:latin typeface="Times New Roman" panose="02020603050405020304" pitchFamily="18" charset="0"/>
                <a:cs typeface="Times New Roman" panose="02020603050405020304" pitchFamily="18" charset="0"/>
              </a:rPr>
              <a:t>An act or omission (failure to act)</a:t>
            </a:r>
          </a:p>
          <a:p>
            <a:pPr lvl="1" algn="just"/>
            <a:r>
              <a:rPr lang="en-US" dirty="0">
                <a:latin typeface="Times New Roman" panose="02020603050405020304" pitchFamily="18" charset="0"/>
                <a:cs typeface="Times New Roman" panose="02020603050405020304" pitchFamily="18" charset="0"/>
              </a:rPr>
              <a:t>Deceit or concealment, made intentionally</a:t>
            </a:r>
          </a:p>
          <a:p>
            <a:pPr lvl="1" algn="just"/>
            <a:r>
              <a:rPr lang="en-US" dirty="0">
                <a:latin typeface="Times New Roman" panose="02020603050405020304" pitchFamily="18" charset="0"/>
                <a:cs typeface="Times New Roman" panose="02020603050405020304" pitchFamily="18" charset="0"/>
              </a:rPr>
              <a:t>A victim who suffers a loss while the perpetuator gains a personal or business advantage</a:t>
            </a:r>
          </a:p>
          <a:p>
            <a:endParaRPr lang="en-US" dirty="0">
              <a:latin typeface="Times New Roman" panose="02020603050405020304" pitchFamily="18" charset="0"/>
              <a:cs typeface="Times New Roman" panose="02020603050405020304" pitchFamily="18" charset="0"/>
            </a:endParaRPr>
          </a:p>
          <a:p>
            <a:pPr marL="0" indent="0" algn="just">
              <a:buNone/>
            </a:pPr>
            <a:endParaRPr lang="en-US" dirty="0"/>
          </a:p>
        </p:txBody>
      </p:sp>
      <p:sp>
        <p:nvSpPr>
          <p:cNvPr id="4" name="Date Placeholder 3">
            <a:extLst>
              <a:ext uri="{FF2B5EF4-FFF2-40B4-BE49-F238E27FC236}">
                <a16:creationId xmlns:a16="http://schemas.microsoft.com/office/drawing/2014/main" id="{5DE40668-685E-9324-BDEB-215769CA9897}"/>
              </a:ext>
            </a:extLst>
          </p:cNvPr>
          <p:cNvSpPr>
            <a:spLocks noGrp="1"/>
          </p:cNvSpPr>
          <p:nvPr>
            <p:ph type="dt" sz="half" idx="10"/>
          </p:nvPr>
        </p:nvSpPr>
        <p:spPr/>
        <p:txBody>
          <a:bodyPr/>
          <a:lstStyle/>
          <a:p>
            <a:fld id="{344510FB-DD68-4360-B07F-503EADFF772A}" type="datetime1">
              <a:rPr lang="en-US" smtClean="0"/>
              <a:t>11/17/2022</a:t>
            </a:fld>
            <a:endParaRPr lang="en-US" dirty="0"/>
          </a:p>
        </p:txBody>
      </p:sp>
      <p:sp>
        <p:nvSpPr>
          <p:cNvPr id="5" name="Footer Placeholder 4">
            <a:extLst>
              <a:ext uri="{FF2B5EF4-FFF2-40B4-BE49-F238E27FC236}">
                <a16:creationId xmlns:a16="http://schemas.microsoft.com/office/drawing/2014/main" id="{386300F0-F5F2-9E05-F5E7-21DC7DD292A0}"/>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29E0B866-06E6-A069-D740-6873D81CB955}"/>
              </a:ext>
            </a:extLst>
          </p:cNvPr>
          <p:cNvSpPr>
            <a:spLocks noGrp="1"/>
          </p:cNvSpPr>
          <p:nvPr>
            <p:ph type="sldNum" sz="quarter" idx="12"/>
          </p:nvPr>
        </p:nvSpPr>
        <p:spPr/>
        <p:txBody>
          <a:bodyPr/>
          <a:lstStyle/>
          <a:p>
            <a:fld id="{C03EC1D9-F6C5-4E76-B5B4-33234AD1D4AB}" type="slidenum">
              <a:rPr lang="en-US" smtClean="0"/>
              <a:t>17</a:t>
            </a:fld>
            <a:endParaRPr lang="en-US" dirty="0"/>
          </a:p>
        </p:txBody>
      </p:sp>
    </p:spTree>
    <p:extLst>
      <p:ext uri="{BB962C8B-B14F-4D97-AF65-F5344CB8AC3E}">
        <p14:creationId xmlns:p14="http://schemas.microsoft.com/office/powerpoint/2010/main" val="163237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 Definitions of Fraud</a:t>
            </a:r>
          </a:p>
        </p:txBody>
      </p:sp>
      <p:sp>
        <p:nvSpPr>
          <p:cNvPr id="3" name="Content Placeholder 2"/>
          <p:cNvSpPr>
            <a:spLocks noGrp="1"/>
          </p:cNvSpPr>
          <p:nvPr>
            <p:ph idx="1"/>
          </p:nvPr>
        </p:nvSpPr>
        <p:spPr>
          <a:xfrm>
            <a:off x="838200" y="1588168"/>
            <a:ext cx="10515600" cy="4588795"/>
          </a:xfrm>
        </p:spPr>
        <p:txBody>
          <a:bodyPr>
            <a:normAutofit/>
          </a:bodyPr>
          <a:lstStyle/>
          <a:p>
            <a:pPr algn="just"/>
            <a:r>
              <a:rPr lang="en-US" dirty="0">
                <a:latin typeface="Times New Roman" panose="02020603050405020304" pitchFamily="18" charset="0"/>
                <a:cs typeface="Times New Roman" panose="02020603050405020304" pitchFamily="18" charset="0"/>
              </a:rPr>
              <a:t>COSO defines Fraud as “any intentional act or omission designed to deceive others, resulting in the victim suffering a loss and/or the perpetuator achieving a gain.”</a:t>
            </a:r>
          </a:p>
          <a:p>
            <a:pPr algn="just"/>
            <a:r>
              <a:rPr lang="en-US" dirty="0">
                <a:latin typeface="Times New Roman" panose="02020603050405020304" pitchFamily="18" charset="0"/>
                <a:cs typeface="Times New Roman" panose="02020603050405020304" pitchFamily="18" charset="0"/>
              </a:rPr>
              <a:t>The IIA defines Fraud as “any illegal act characterized by deceit, concealment or violation of trust…  not dependent on the threat of violence or physical force… perpetrated by parties…  to obtain money, property or services; to avoid payment or loss of services; or to secure personal or business advantage. </a:t>
            </a:r>
          </a:p>
          <a:p>
            <a:pPr algn="just"/>
            <a:r>
              <a:rPr lang="en-US" dirty="0">
                <a:latin typeface="Times New Roman" panose="02020603050405020304" pitchFamily="18" charset="0"/>
                <a:cs typeface="Times New Roman" panose="02020603050405020304" pitchFamily="18" charset="0"/>
              </a:rPr>
              <a:t>Yellow Book defines fraud as “A type of illegal act involving the obtaining of something of value through willful misrepresentation.”</a:t>
            </a:r>
          </a:p>
          <a:p>
            <a:pPr algn="just"/>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C73A2B1-EC9A-ED18-14C9-C42B4B870261}"/>
              </a:ext>
            </a:extLst>
          </p:cNvPr>
          <p:cNvSpPr>
            <a:spLocks noGrp="1"/>
          </p:cNvSpPr>
          <p:nvPr>
            <p:ph type="dt" sz="half" idx="10"/>
          </p:nvPr>
        </p:nvSpPr>
        <p:spPr/>
        <p:txBody>
          <a:bodyPr/>
          <a:lstStyle/>
          <a:p>
            <a:fld id="{99C80337-B706-48DC-A147-6CF5338AE2DC}" type="datetime1">
              <a:rPr lang="en-US" smtClean="0"/>
              <a:t>11/17/2022</a:t>
            </a:fld>
            <a:endParaRPr lang="en-US" dirty="0"/>
          </a:p>
        </p:txBody>
      </p:sp>
      <p:sp>
        <p:nvSpPr>
          <p:cNvPr id="5" name="Footer Placeholder 4">
            <a:extLst>
              <a:ext uri="{FF2B5EF4-FFF2-40B4-BE49-F238E27FC236}">
                <a16:creationId xmlns:a16="http://schemas.microsoft.com/office/drawing/2014/main" id="{0E2B6823-64F9-27C5-2B96-95C131A55530}"/>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738AF5C8-0950-C43D-6889-FB3D16F986EE}"/>
              </a:ext>
            </a:extLst>
          </p:cNvPr>
          <p:cNvSpPr>
            <a:spLocks noGrp="1"/>
          </p:cNvSpPr>
          <p:nvPr>
            <p:ph type="sldNum" sz="quarter" idx="12"/>
          </p:nvPr>
        </p:nvSpPr>
        <p:spPr/>
        <p:txBody>
          <a:bodyPr/>
          <a:lstStyle/>
          <a:p>
            <a:fld id="{C03EC1D9-F6C5-4E76-B5B4-33234AD1D4AB}" type="slidenum">
              <a:rPr lang="en-US" smtClean="0"/>
              <a:t>18</a:t>
            </a:fld>
            <a:endParaRPr lang="en-US" dirty="0"/>
          </a:p>
        </p:txBody>
      </p:sp>
    </p:spTree>
    <p:extLst>
      <p:ext uri="{BB962C8B-B14F-4D97-AF65-F5344CB8AC3E}">
        <p14:creationId xmlns:p14="http://schemas.microsoft.com/office/powerpoint/2010/main" val="45702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THREATS, VULNERABILITIES AND FRAUD RISKS (Leonard’s definition)</a:t>
            </a:r>
          </a:p>
        </p:txBody>
      </p:sp>
      <p:sp>
        <p:nvSpPr>
          <p:cNvPr id="3" name="Content Placeholder 2"/>
          <p:cNvSpPr>
            <a:spLocks noGrp="1"/>
          </p:cNvSpPr>
          <p:nvPr>
            <p:ph sz="quarter" idx="1"/>
          </p:nvPr>
        </p:nvSpPr>
        <p:spPr/>
        <p:txBody>
          <a:bodyPr/>
          <a:lstStyle/>
          <a:p>
            <a:r>
              <a:rPr lang="en-US" b="1" dirty="0">
                <a:latin typeface="Times New Roman" panose="02020603050405020304" pitchFamily="18" charset="0"/>
                <a:cs typeface="Times New Roman" panose="02020603050405020304" pitchFamily="18" charset="0"/>
              </a:rPr>
              <a:t>Fraud Risk: An intentional and concealed threat which is designed to cause harm to the organization by exploiting the natural vulnerabilities that exist within our overall internal control structure.</a:t>
            </a:r>
          </a:p>
          <a:p>
            <a:pPr lvl="1"/>
            <a:r>
              <a:rPr lang="en-US" sz="2800" b="1" dirty="0">
                <a:latin typeface="Times New Roman" panose="02020603050405020304" pitchFamily="18" charset="0"/>
                <a:cs typeface="Times New Roman" panose="02020603050405020304" pitchFamily="18" charset="0"/>
              </a:rPr>
              <a:t>Vulnerabilities:</a:t>
            </a:r>
            <a:r>
              <a:rPr lang="en-US" sz="2800" dirty="0">
                <a:latin typeface="Times New Roman" panose="02020603050405020304" pitchFamily="18" charset="0"/>
                <a:cs typeface="Times New Roman" panose="02020603050405020304" pitchFamily="18" charset="0"/>
              </a:rPr>
              <a:t>  Points in the internal control structure that can be </a:t>
            </a:r>
            <a:r>
              <a:rPr lang="en-US" sz="2800" u="sng" dirty="0">
                <a:latin typeface="Times New Roman" panose="02020603050405020304" pitchFamily="18" charset="0"/>
                <a:cs typeface="Times New Roman" panose="02020603050405020304" pitchFamily="18" charset="0"/>
              </a:rPr>
              <a:t>exploited</a:t>
            </a:r>
            <a:endParaRPr lang="en-US" sz="2800" b="1" u="sng" dirty="0">
              <a:latin typeface="Times New Roman" panose="02020603050405020304" pitchFamily="18" charset="0"/>
              <a:cs typeface="Times New Roman" panose="02020603050405020304" pitchFamily="18" charset="0"/>
            </a:endParaRPr>
          </a:p>
          <a:p>
            <a:pPr lvl="1"/>
            <a:r>
              <a:rPr lang="en-US" sz="2800" b="1" dirty="0">
                <a:latin typeface="Times New Roman" panose="02020603050405020304" pitchFamily="18" charset="0"/>
                <a:cs typeface="Times New Roman" panose="02020603050405020304" pitchFamily="18" charset="0"/>
              </a:rPr>
              <a:t>Threats:</a:t>
            </a:r>
            <a:r>
              <a:rPr lang="en-US" sz="2800" dirty="0">
                <a:latin typeface="Times New Roman" panose="02020603050405020304" pitchFamily="18" charset="0"/>
                <a:cs typeface="Times New Roman" panose="02020603050405020304" pitchFamily="18" charset="0"/>
              </a:rPr>
              <a:t> Possible danger that </a:t>
            </a:r>
            <a:r>
              <a:rPr lang="en-US" sz="2800" u="sng" dirty="0">
                <a:latin typeface="Times New Roman" panose="02020603050405020304" pitchFamily="18" charset="0"/>
                <a:cs typeface="Times New Roman" panose="02020603050405020304" pitchFamily="18" charset="0"/>
              </a:rPr>
              <a:t>someone</a:t>
            </a:r>
            <a:r>
              <a:rPr lang="en-US" sz="2800" dirty="0">
                <a:latin typeface="Times New Roman" panose="02020603050405020304" pitchFamily="18" charset="0"/>
                <a:cs typeface="Times New Roman" panose="02020603050405020304" pitchFamily="18" charset="0"/>
              </a:rPr>
              <a:t> might </a:t>
            </a:r>
            <a:r>
              <a:rPr lang="en-US" sz="2800" u="sng" dirty="0">
                <a:latin typeface="Times New Roman" panose="02020603050405020304" pitchFamily="18" charset="0"/>
                <a:cs typeface="Times New Roman" panose="02020603050405020304" pitchFamily="18" charset="0"/>
              </a:rPr>
              <a:t>exploit a vulnerability </a:t>
            </a:r>
            <a:r>
              <a:rPr lang="en-US" sz="2800" dirty="0">
                <a:latin typeface="Times New Roman" panose="02020603050405020304" pitchFamily="18" charset="0"/>
                <a:cs typeface="Times New Roman" panose="02020603050405020304" pitchFamily="18" charset="0"/>
              </a:rPr>
              <a:t>in our internal control structure thereby causing monetary or non-monetary harm</a:t>
            </a:r>
          </a:p>
          <a:p>
            <a:pPr lvl="1"/>
            <a:r>
              <a:rPr lang="en-US" sz="2800" b="1" dirty="0">
                <a:latin typeface="Times New Roman" panose="02020603050405020304" pitchFamily="18" charset="0"/>
                <a:cs typeface="Times New Roman" panose="02020603050405020304" pitchFamily="18" charset="0"/>
              </a:rPr>
              <a:t>Risk: </a:t>
            </a:r>
            <a:r>
              <a:rPr lang="en-US" sz="2800" dirty="0">
                <a:latin typeface="Times New Roman" panose="02020603050405020304" pitchFamily="18" charset="0"/>
                <a:cs typeface="Times New Roman" panose="02020603050405020304" pitchFamily="18" charset="0"/>
              </a:rPr>
              <a:t>Threat, probability and business impact</a:t>
            </a:r>
          </a:p>
          <a:p>
            <a:endParaRPr lang="en-US" b="1" dirty="0"/>
          </a:p>
        </p:txBody>
      </p:sp>
      <p:sp>
        <p:nvSpPr>
          <p:cNvPr id="4" name="Date Placeholder 3">
            <a:extLst>
              <a:ext uri="{FF2B5EF4-FFF2-40B4-BE49-F238E27FC236}">
                <a16:creationId xmlns:a16="http://schemas.microsoft.com/office/drawing/2014/main" id="{F62C485A-179D-55FF-0BD9-093D49D40E94}"/>
              </a:ext>
            </a:extLst>
          </p:cNvPr>
          <p:cNvSpPr>
            <a:spLocks noGrp="1"/>
          </p:cNvSpPr>
          <p:nvPr>
            <p:ph type="dt" sz="half" idx="10"/>
          </p:nvPr>
        </p:nvSpPr>
        <p:spPr/>
        <p:txBody>
          <a:bodyPr/>
          <a:lstStyle/>
          <a:p>
            <a:fld id="{F8A1275B-7E9C-4B47-B972-501784B0A78C}" type="datetime1">
              <a:rPr lang="en-US" smtClean="0"/>
              <a:t>11/17/2022</a:t>
            </a:fld>
            <a:endParaRPr lang="en-US" dirty="0"/>
          </a:p>
        </p:txBody>
      </p:sp>
      <p:sp>
        <p:nvSpPr>
          <p:cNvPr id="5" name="Footer Placeholder 4">
            <a:extLst>
              <a:ext uri="{FF2B5EF4-FFF2-40B4-BE49-F238E27FC236}">
                <a16:creationId xmlns:a16="http://schemas.microsoft.com/office/drawing/2014/main" id="{69E81498-EA9E-FBBF-E43C-729BFAA08632}"/>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C0A797B4-1990-E459-6856-B9EAB4F7DFD9}"/>
              </a:ext>
            </a:extLst>
          </p:cNvPr>
          <p:cNvSpPr>
            <a:spLocks noGrp="1"/>
          </p:cNvSpPr>
          <p:nvPr>
            <p:ph type="sldNum" sz="quarter" idx="12"/>
          </p:nvPr>
        </p:nvSpPr>
        <p:spPr/>
        <p:txBody>
          <a:bodyPr/>
          <a:lstStyle/>
          <a:p>
            <a:fld id="{C03EC1D9-F6C5-4E76-B5B4-33234AD1D4AB}" type="slidenum">
              <a:rPr lang="en-US" smtClean="0"/>
              <a:t>19</a:t>
            </a:fld>
            <a:endParaRPr lang="en-US" dirty="0"/>
          </a:p>
        </p:txBody>
      </p:sp>
    </p:spTree>
    <p:extLst>
      <p:ext uri="{BB962C8B-B14F-4D97-AF65-F5344CB8AC3E}">
        <p14:creationId xmlns:p14="http://schemas.microsoft.com/office/powerpoint/2010/main" val="27982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29" y="365125"/>
            <a:ext cx="11238471" cy="1325563"/>
          </a:xfrm>
        </p:spPr>
        <p:txBody>
          <a:bodyPr/>
          <a:lstStyle/>
          <a:p>
            <a:r>
              <a:rPr lang="en-US" dirty="0">
                <a:latin typeface="Times New Roman" panose="02020603050405020304" pitchFamily="18" charset="0"/>
                <a:cs typeface="Times New Roman" panose="02020603050405020304" pitchFamily="18" charset="0"/>
              </a:rPr>
              <a:t>Speaker</a:t>
            </a:r>
          </a:p>
        </p:txBody>
      </p:sp>
      <p:pic>
        <p:nvPicPr>
          <p:cNvPr id="4" name="Content Placeholder 3"/>
          <p:cNvPicPr>
            <a:picLocks noGrp="1" noChangeAspect="1"/>
          </p:cNvPicPr>
          <p:nvPr>
            <p:ph idx="1"/>
          </p:nvPr>
        </p:nvPicPr>
        <p:blipFill>
          <a:blip r:embed="rId2"/>
          <a:stretch>
            <a:fillRect/>
          </a:stretch>
        </p:blipFill>
        <p:spPr>
          <a:xfrm>
            <a:off x="115330" y="1383957"/>
            <a:ext cx="3229232" cy="3278659"/>
          </a:xfrm>
          <a:prstGeom prst="rect">
            <a:avLst/>
          </a:prstGeom>
        </p:spPr>
      </p:pic>
      <p:sp>
        <p:nvSpPr>
          <p:cNvPr id="5" name="Rectangle 4"/>
          <p:cNvSpPr/>
          <p:nvPr/>
        </p:nvSpPr>
        <p:spPr>
          <a:xfrm>
            <a:off x="115329" y="5222789"/>
            <a:ext cx="329513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15330" y="5222789"/>
            <a:ext cx="329513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Leonard W Vona, CPA, CFE</a:t>
            </a:r>
          </a:p>
          <a:p>
            <a:pPr algn="ctr"/>
            <a:r>
              <a:rPr lang="en-US" dirty="0"/>
              <a:t>CEO Fraud Auditing, Inc.</a:t>
            </a:r>
          </a:p>
          <a:p>
            <a:pPr algn="ctr"/>
            <a:endParaRPr lang="en-US" dirty="0"/>
          </a:p>
        </p:txBody>
      </p:sp>
      <p:sp>
        <p:nvSpPr>
          <p:cNvPr id="3" name="Rectangle 2"/>
          <p:cNvSpPr/>
          <p:nvPr/>
        </p:nvSpPr>
        <p:spPr>
          <a:xfrm>
            <a:off x="4399005" y="1383956"/>
            <a:ext cx="7068065" cy="4753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Mr. Vona is the author of three books published by Wiley, Fraud Risk Assessment: Building a Fraud Audit Program and The Fraud Audit: Responding to the Risk of Fraud in Core Business Systems, Fraud Data Analytics Methodology: The Fraud Scenario Approach to Uncovering Fraud. </a:t>
            </a:r>
          </a:p>
          <a:p>
            <a:pPr algn="ctr"/>
            <a:endParaRPr lang="en-US" dirty="0"/>
          </a:p>
          <a:p>
            <a:pPr algn="ctr"/>
            <a:r>
              <a:rPr lang="en-US" dirty="0"/>
              <a:t>Wiley has referred to Mr. Vona as a worldwide renowned authority on internal fraud risk.</a:t>
            </a:r>
          </a:p>
          <a:p>
            <a:pPr algn="ctr"/>
            <a:endParaRPr lang="en-US" dirty="0"/>
          </a:p>
          <a:p>
            <a:pPr algn="ctr"/>
            <a:r>
              <a:rPr lang="en-US" dirty="0"/>
              <a:t>Mr. Vona’s trial experience is extensive, including appearances in federal and state courts.  He is qualified as an expert witness, as a CPA and a CFE, and is cited in West Law for the successful use of circumstantial evidence. </a:t>
            </a:r>
          </a:p>
        </p:txBody>
      </p:sp>
      <p:sp>
        <p:nvSpPr>
          <p:cNvPr id="7" name="Date Placeholder 6">
            <a:extLst>
              <a:ext uri="{FF2B5EF4-FFF2-40B4-BE49-F238E27FC236}">
                <a16:creationId xmlns:a16="http://schemas.microsoft.com/office/drawing/2014/main" id="{F40C4EFB-2D6E-EBD1-F4CA-F15AF922FDBD}"/>
              </a:ext>
            </a:extLst>
          </p:cNvPr>
          <p:cNvSpPr>
            <a:spLocks noGrp="1"/>
          </p:cNvSpPr>
          <p:nvPr>
            <p:ph type="dt" sz="half" idx="10"/>
          </p:nvPr>
        </p:nvSpPr>
        <p:spPr/>
        <p:txBody>
          <a:bodyPr/>
          <a:lstStyle/>
          <a:p>
            <a:fld id="{2A6DFEB7-FC41-4D3F-8D48-F4482559E036}" type="datetime1">
              <a:rPr lang="en-US" smtClean="0"/>
              <a:t>11/17/2022</a:t>
            </a:fld>
            <a:endParaRPr lang="en-US" dirty="0"/>
          </a:p>
        </p:txBody>
      </p:sp>
      <p:sp>
        <p:nvSpPr>
          <p:cNvPr id="8" name="Footer Placeholder 7">
            <a:extLst>
              <a:ext uri="{FF2B5EF4-FFF2-40B4-BE49-F238E27FC236}">
                <a16:creationId xmlns:a16="http://schemas.microsoft.com/office/drawing/2014/main" id="{7A0C8950-6BCB-3EE4-57E2-661293086B34}"/>
              </a:ext>
            </a:extLst>
          </p:cNvPr>
          <p:cNvSpPr>
            <a:spLocks noGrp="1"/>
          </p:cNvSpPr>
          <p:nvPr>
            <p:ph type="ftr" sz="quarter" idx="11"/>
          </p:nvPr>
        </p:nvSpPr>
        <p:spPr/>
        <p:txBody>
          <a:bodyPr/>
          <a:lstStyle/>
          <a:p>
            <a:r>
              <a:rPr lang="en-US" dirty="0"/>
              <a:t>BENSON-ACFE</a:t>
            </a:r>
          </a:p>
        </p:txBody>
      </p:sp>
      <p:sp>
        <p:nvSpPr>
          <p:cNvPr id="9" name="Slide Number Placeholder 8">
            <a:extLst>
              <a:ext uri="{FF2B5EF4-FFF2-40B4-BE49-F238E27FC236}">
                <a16:creationId xmlns:a16="http://schemas.microsoft.com/office/drawing/2014/main" id="{16876F32-5623-4B12-244F-54A1AFF5E13E}"/>
              </a:ext>
            </a:extLst>
          </p:cNvPr>
          <p:cNvSpPr>
            <a:spLocks noGrp="1"/>
          </p:cNvSpPr>
          <p:nvPr>
            <p:ph type="sldNum" sz="quarter" idx="12"/>
          </p:nvPr>
        </p:nvSpPr>
        <p:spPr/>
        <p:txBody>
          <a:bodyPr/>
          <a:lstStyle/>
          <a:p>
            <a:fld id="{C03EC1D9-F6C5-4E76-B5B4-33234AD1D4AB}" type="slidenum">
              <a:rPr lang="en-US" smtClean="0"/>
              <a:t>2</a:t>
            </a:fld>
            <a:endParaRPr lang="en-US" dirty="0"/>
          </a:p>
        </p:txBody>
      </p:sp>
    </p:spTree>
    <p:extLst>
      <p:ext uri="{BB962C8B-B14F-4D97-AF65-F5344CB8AC3E}">
        <p14:creationId xmlns:p14="http://schemas.microsoft.com/office/powerpoint/2010/main" val="1260521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9F7A-C8C0-4BF5-9648-7CE182B3D74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Considering Fraud as Part of Every Audit</a:t>
            </a:r>
          </a:p>
        </p:txBody>
      </p:sp>
      <p:sp>
        <p:nvSpPr>
          <p:cNvPr id="3" name="Text Placeholder 2">
            <a:extLst>
              <a:ext uri="{FF2B5EF4-FFF2-40B4-BE49-F238E27FC236}">
                <a16:creationId xmlns:a16="http://schemas.microsoft.com/office/drawing/2014/main" id="{8F8A9EAD-F117-4ECC-9F36-3A981AD615B5}"/>
              </a:ext>
            </a:extLst>
          </p:cNvPr>
          <p:cNvSpPr>
            <a:spLocks noGrp="1"/>
          </p:cNvSpPr>
          <p:nvPr>
            <p:ph type="body" idx="1"/>
          </p:nvPr>
        </p:nvSpPr>
        <p:spPr>
          <a:xfrm>
            <a:off x="619539" y="1600201"/>
            <a:ext cx="10972800" cy="4525963"/>
          </a:xfrm>
        </p:spPr>
        <p:txBody>
          <a:bodyPr>
            <a:normAutofit/>
          </a:bodyPr>
          <a:lstStyle/>
          <a:p>
            <a:pPr marL="114300" indent="0">
              <a:buNone/>
            </a:pPr>
            <a:r>
              <a:rPr lang="en-US" sz="2800" dirty="0">
                <a:latin typeface="Times New Roman" panose="02020603050405020304" pitchFamily="18" charset="0"/>
                <a:cs typeface="Times New Roman" panose="02020603050405020304" pitchFamily="18" charset="0"/>
              </a:rPr>
              <a:t>Have we identified the fraud risks impacting organizational goals?</a:t>
            </a:r>
          </a:p>
          <a:p>
            <a:pPr marL="1028700" lvl="1" indent="-457200"/>
            <a:r>
              <a:rPr lang="en-US" sz="2800" dirty="0">
                <a:latin typeface="Times New Roman" panose="02020603050405020304" pitchFamily="18" charset="0"/>
                <a:cs typeface="Times New Roman" panose="02020603050405020304" pitchFamily="18" charset="0"/>
              </a:rPr>
              <a:t>Historical methods that should be anticipated</a:t>
            </a:r>
          </a:p>
          <a:p>
            <a:pPr marL="1028700" lvl="1" indent="-457200"/>
            <a:r>
              <a:rPr lang="en-US" sz="2800" dirty="0">
                <a:latin typeface="Times New Roman" panose="02020603050405020304" pitchFamily="18" charset="0"/>
                <a:cs typeface="Times New Roman" panose="02020603050405020304" pitchFamily="18" charset="0"/>
              </a:rPr>
              <a:t>Unknown methods that could be anticipated</a:t>
            </a:r>
          </a:p>
          <a:p>
            <a:pPr marL="1028700" lvl="1" indent="-457200"/>
            <a:r>
              <a:rPr lang="en-US" sz="2800" dirty="0">
                <a:latin typeface="Times New Roman" panose="02020603050405020304" pitchFamily="18" charset="0"/>
                <a:cs typeface="Times New Roman" panose="02020603050405020304" pitchFamily="18" charset="0"/>
              </a:rPr>
              <a:t>Unknown / unknown methods that would not be anticipated but could occur</a:t>
            </a:r>
          </a:p>
          <a:p>
            <a:pPr marL="114300" indent="0">
              <a:buNone/>
            </a:pPr>
            <a:r>
              <a:rPr lang="en-US" sz="2800" dirty="0">
                <a:latin typeface="Times New Roman" panose="02020603050405020304" pitchFamily="18" charset="0"/>
                <a:cs typeface="Times New Roman" panose="02020603050405020304" pitchFamily="18" charset="0"/>
              </a:rPr>
              <a:t>Have we identified the right controls to manage fraud risk?</a:t>
            </a:r>
          </a:p>
          <a:p>
            <a:pPr marL="114300" indent="0">
              <a:buNone/>
            </a:pPr>
            <a:endParaRPr lang="en-US" sz="2800" dirty="0"/>
          </a:p>
          <a:p>
            <a:pPr marL="114300" indent="0">
              <a:buNone/>
            </a:pPr>
            <a:r>
              <a:rPr lang="en-US" b="1" dirty="0"/>
              <a:t>Let me introduce: The Fraud Universe</a:t>
            </a:r>
          </a:p>
          <a:p>
            <a:pPr marL="114300" indent="0">
              <a:buNone/>
            </a:pPr>
            <a:endParaRPr lang="en-US" dirty="0"/>
          </a:p>
        </p:txBody>
      </p:sp>
      <p:sp>
        <p:nvSpPr>
          <p:cNvPr id="5" name="Footer Placeholder 4">
            <a:extLst>
              <a:ext uri="{FF2B5EF4-FFF2-40B4-BE49-F238E27FC236}">
                <a16:creationId xmlns:a16="http://schemas.microsoft.com/office/drawing/2014/main" id="{7A5D6139-1605-42A7-B892-7BDB522BB563}"/>
              </a:ext>
            </a:extLst>
          </p:cNvPr>
          <p:cNvSpPr>
            <a:spLocks noGrp="1"/>
          </p:cNvSpPr>
          <p:nvPr>
            <p:ph type="ftr" idx="11"/>
          </p:nvPr>
        </p:nvSpPr>
        <p:spPr/>
        <p:txBody>
          <a:bodyPr/>
          <a:lstStyle/>
          <a:p>
            <a:r>
              <a:rPr lang="en-US" dirty="0"/>
              <a:t>BENSON-ACFE</a:t>
            </a:r>
          </a:p>
        </p:txBody>
      </p:sp>
      <p:sp>
        <p:nvSpPr>
          <p:cNvPr id="4" name="Slide Number Placeholder 3">
            <a:extLst>
              <a:ext uri="{FF2B5EF4-FFF2-40B4-BE49-F238E27FC236}">
                <a16:creationId xmlns:a16="http://schemas.microsoft.com/office/drawing/2014/main" id="{868EA336-7E2C-4CC7-84AE-73EDA505A79A}"/>
              </a:ext>
            </a:extLst>
          </p:cNvPr>
          <p:cNvSpPr>
            <a:spLocks noGrp="1"/>
          </p:cNvSpPr>
          <p:nvPr>
            <p:ph type="sldNum" sz="quarter" idx="12"/>
          </p:nvPr>
        </p:nvSpPr>
        <p:spPr/>
        <p:txBody>
          <a:bodyPr/>
          <a:lstStyle/>
          <a:p>
            <a:fld id="{C5859E2C-EECA-4362-9290-232E36652BDD}" type="slidenum">
              <a:rPr lang="en-US" smtClean="0"/>
              <a:t>20</a:t>
            </a:fld>
            <a:endParaRPr lang="en-US" dirty="0"/>
          </a:p>
        </p:txBody>
      </p:sp>
      <p:sp>
        <p:nvSpPr>
          <p:cNvPr id="6" name="Date Placeholder 5">
            <a:extLst>
              <a:ext uri="{FF2B5EF4-FFF2-40B4-BE49-F238E27FC236}">
                <a16:creationId xmlns:a16="http://schemas.microsoft.com/office/drawing/2014/main" id="{A8FDB824-FD3B-AF6A-4A51-351086D2912B}"/>
              </a:ext>
            </a:extLst>
          </p:cNvPr>
          <p:cNvSpPr>
            <a:spLocks noGrp="1"/>
          </p:cNvSpPr>
          <p:nvPr>
            <p:ph type="dt" sz="half" idx="10"/>
          </p:nvPr>
        </p:nvSpPr>
        <p:spPr/>
        <p:txBody>
          <a:bodyPr/>
          <a:lstStyle/>
          <a:p>
            <a:fld id="{A906D37C-917A-49D8-8493-19341D7402D9}" type="datetime1">
              <a:rPr lang="en-US" smtClean="0"/>
              <a:t>11/17/2022</a:t>
            </a:fld>
            <a:endParaRPr lang="en-US" dirty="0"/>
          </a:p>
        </p:txBody>
      </p:sp>
    </p:spTree>
    <p:extLst>
      <p:ext uri="{BB962C8B-B14F-4D97-AF65-F5344CB8AC3E}">
        <p14:creationId xmlns:p14="http://schemas.microsoft.com/office/powerpoint/2010/main" val="29215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9F58-0EC0-4FEB-8C79-D7470BB1101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Is the Fraud Universe?</a:t>
            </a:r>
          </a:p>
        </p:txBody>
      </p:sp>
      <p:sp>
        <p:nvSpPr>
          <p:cNvPr id="3" name="Text Placeholder 2">
            <a:extLst>
              <a:ext uri="{FF2B5EF4-FFF2-40B4-BE49-F238E27FC236}">
                <a16:creationId xmlns:a16="http://schemas.microsoft.com/office/drawing/2014/main" id="{0F790D9C-10FC-4443-9B69-F6467D942ED2}"/>
              </a:ext>
            </a:extLst>
          </p:cNvPr>
          <p:cNvSpPr>
            <a:spLocks noGrp="1"/>
          </p:cNvSpPr>
          <p:nvPr>
            <p:ph type="body" idx="1"/>
          </p:nvPr>
        </p:nvSpPr>
        <p:spPr>
          <a:xfrm>
            <a:off x="609600" y="2490281"/>
            <a:ext cx="10972800" cy="3304818"/>
          </a:xfrm>
        </p:spPr>
        <p:txBody>
          <a:bodyPr/>
          <a:lstStyle/>
          <a:p>
            <a:endParaRPr lang="en-US" dirty="0"/>
          </a:p>
        </p:txBody>
      </p:sp>
      <p:pic>
        <p:nvPicPr>
          <p:cNvPr id="2058" name="Picture 10" descr="Photos: NASA releases photos of the universe, galaxies, supernovas -  Deseret News">
            <a:extLst>
              <a:ext uri="{FF2B5EF4-FFF2-40B4-BE49-F238E27FC236}">
                <a16:creationId xmlns:a16="http://schemas.microsoft.com/office/drawing/2014/main" id="{2702D46A-7D89-4A58-ACCF-5636A42CF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17" y="1428338"/>
            <a:ext cx="11580205" cy="475946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117E40DB-1222-4D25-96FA-63540DCC3BEC}"/>
              </a:ext>
            </a:extLst>
          </p:cNvPr>
          <p:cNvSpPr>
            <a:spLocks noGrp="1"/>
          </p:cNvSpPr>
          <p:nvPr>
            <p:ph type="ftr" idx="11"/>
          </p:nvPr>
        </p:nvSpPr>
        <p:spPr/>
        <p:txBody>
          <a:bodyPr/>
          <a:lstStyle/>
          <a:p>
            <a:r>
              <a:rPr lang="en-US" dirty="0"/>
              <a:t>BENSON-ACFE</a:t>
            </a:r>
          </a:p>
        </p:txBody>
      </p:sp>
      <p:sp>
        <p:nvSpPr>
          <p:cNvPr id="4" name="Rectangle 3">
            <a:extLst>
              <a:ext uri="{FF2B5EF4-FFF2-40B4-BE49-F238E27FC236}">
                <a16:creationId xmlns:a16="http://schemas.microsoft.com/office/drawing/2014/main" id="{E209A8C9-2C3C-48CA-B6B4-1B19890821EE}"/>
              </a:ext>
            </a:extLst>
          </p:cNvPr>
          <p:cNvSpPr/>
          <p:nvPr/>
        </p:nvSpPr>
        <p:spPr>
          <a:xfrm>
            <a:off x="1324598" y="3025211"/>
            <a:ext cx="280302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Historical Fraud Risks</a:t>
            </a:r>
          </a:p>
        </p:txBody>
      </p:sp>
      <p:sp>
        <p:nvSpPr>
          <p:cNvPr id="5" name="Rectangle 4">
            <a:extLst>
              <a:ext uri="{FF2B5EF4-FFF2-40B4-BE49-F238E27FC236}">
                <a16:creationId xmlns:a16="http://schemas.microsoft.com/office/drawing/2014/main" id="{4015EC1A-9C58-4B9E-91CD-360438AA7682}"/>
              </a:ext>
            </a:extLst>
          </p:cNvPr>
          <p:cNvSpPr/>
          <p:nvPr/>
        </p:nvSpPr>
        <p:spPr>
          <a:xfrm>
            <a:off x="8426153" y="3025211"/>
            <a:ext cx="280302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Future Fraud Risks</a:t>
            </a:r>
          </a:p>
        </p:txBody>
      </p:sp>
      <p:sp>
        <p:nvSpPr>
          <p:cNvPr id="7" name="Rectangle 6">
            <a:extLst>
              <a:ext uri="{FF2B5EF4-FFF2-40B4-BE49-F238E27FC236}">
                <a16:creationId xmlns:a16="http://schemas.microsoft.com/office/drawing/2014/main" id="{51D8175C-8962-4621-902D-25B11B8D0A55}"/>
              </a:ext>
            </a:extLst>
          </p:cNvPr>
          <p:cNvSpPr/>
          <p:nvPr/>
        </p:nvSpPr>
        <p:spPr>
          <a:xfrm>
            <a:off x="4293703" y="4870174"/>
            <a:ext cx="4132449" cy="1073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Key: Identification of Fraud Risks</a:t>
            </a:r>
          </a:p>
          <a:p>
            <a:pPr algn="ctr"/>
            <a:endParaRPr lang="en-US" sz="2000" dirty="0"/>
          </a:p>
          <a:p>
            <a:pPr algn="ctr"/>
            <a:r>
              <a:rPr lang="en-US" sz="2000" dirty="0"/>
              <a:t>Anticipate and Manage</a:t>
            </a:r>
          </a:p>
        </p:txBody>
      </p:sp>
      <p:sp>
        <p:nvSpPr>
          <p:cNvPr id="8" name="Slide Number Placeholder 7">
            <a:extLst>
              <a:ext uri="{FF2B5EF4-FFF2-40B4-BE49-F238E27FC236}">
                <a16:creationId xmlns:a16="http://schemas.microsoft.com/office/drawing/2014/main" id="{6A1EA8D2-B49F-4B10-9732-B136CBB18DB3}"/>
              </a:ext>
            </a:extLst>
          </p:cNvPr>
          <p:cNvSpPr>
            <a:spLocks noGrp="1"/>
          </p:cNvSpPr>
          <p:nvPr>
            <p:ph type="sldNum" sz="quarter" idx="12"/>
          </p:nvPr>
        </p:nvSpPr>
        <p:spPr/>
        <p:txBody>
          <a:bodyPr/>
          <a:lstStyle/>
          <a:p>
            <a:fld id="{C5859E2C-EECA-4362-9290-232E36652BDD}" type="slidenum">
              <a:rPr lang="en-US" smtClean="0"/>
              <a:t>21</a:t>
            </a:fld>
            <a:endParaRPr lang="en-US" dirty="0"/>
          </a:p>
        </p:txBody>
      </p:sp>
      <p:sp>
        <p:nvSpPr>
          <p:cNvPr id="9" name="Date Placeholder 8">
            <a:extLst>
              <a:ext uri="{FF2B5EF4-FFF2-40B4-BE49-F238E27FC236}">
                <a16:creationId xmlns:a16="http://schemas.microsoft.com/office/drawing/2014/main" id="{4C8812CA-8370-071B-D48F-39BA2ED91D32}"/>
              </a:ext>
            </a:extLst>
          </p:cNvPr>
          <p:cNvSpPr>
            <a:spLocks noGrp="1"/>
          </p:cNvSpPr>
          <p:nvPr>
            <p:ph type="dt" sz="half" idx="10"/>
          </p:nvPr>
        </p:nvSpPr>
        <p:spPr/>
        <p:txBody>
          <a:bodyPr/>
          <a:lstStyle/>
          <a:p>
            <a:fld id="{297BB1E1-057E-4CB8-A126-1FBBE4F9E41A}" type="datetime1">
              <a:rPr lang="en-US" smtClean="0"/>
              <a:t>11/17/2022</a:t>
            </a:fld>
            <a:endParaRPr lang="en-US" dirty="0"/>
          </a:p>
        </p:txBody>
      </p:sp>
    </p:spTree>
    <p:extLst>
      <p:ext uri="{BB962C8B-B14F-4D97-AF65-F5344CB8AC3E}">
        <p14:creationId xmlns:p14="http://schemas.microsoft.com/office/powerpoint/2010/main" val="114709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0305E-82BC-47EF-ACE1-5EF39C09F07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My View of the Fraud Risk Universe</a:t>
            </a:r>
          </a:p>
        </p:txBody>
      </p:sp>
      <p:graphicFrame>
        <p:nvGraphicFramePr>
          <p:cNvPr id="5" name="Diagram 4">
            <a:extLst>
              <a:ext uri="{FF2B5EF4-FFF2-40B4-BE49-F238E27FC236}">
                <a16:creationId xmlns:a16="http://schemas.microsoft.com/office/drawing/2014/main" id="{0D743E5D-5417-4DC2-B9A0-5E9E0F1EC0FA}"/>
              </a:ext>
            </a:extLst>
          </p:cNvPr>
          <p:cNvGraphicFramePr/>
          <p:nvPr/>
        </p:nvGraphicFramePr>
        <p:xfrm>
          <a:off x="2032000" y="1478422"/>
          <a:ext cx="8128000" cy="4659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a:extLst>
              <a:ext uri="{FF2B5EF4-FFF2-40B4-BE49-F238E27FC236}">
                <a16:creationId xmlns:a16="http://schemas.microsoft.com/office/drawing/2014/main" id="{A77EA8BC-7C78-4270-BEB4-26D56D41C8F5}"/>
              </a:ext>
            </a:extLst>
          </p:cNvPr>
          <p:cNvSpPr>
            <a:spLocks noGrp="1"/>
          </p:cNvSpPr>
          <p:nvPr>
            <p:ph type="ftr" idx="11"/>
          </p:nvPr>
        </p:nvSpPr>
        <p:spPr/>
        <p:txBody>
          <a:bodyPr/>
          <a:lstStyle/>
          <a:p>
            <a:r>
              <a:rPr lang="en-US" dirty="0"/>
              <a:t>BENSON-ACFE</a:t>
            </a:r>
          </a:p>
        </p:txBody>
      </p:sp>
      <p:sp>
        <p:nvSpPr>
          <p:cNvPr id="3" name="Slide Number Placeholder 2">
            <a:extLst>
              <a:ext uri="{FF2B5EF4-FFF2-40B4-BE49-F238E27FC236}">
                <a16:creationId xmlns:a16="http://schemas.microsoft.com/office/drawing/2014/main" id="{5F66F1B0-AB18-4395-B927-1E1FD0C579DF}"/>
              </a:ext>
            </a:extLst>
          </p:cNvPr>
          <p:cNvSpPr>
            <a:spLocks noGrp="1"/>
          </p:cNvSpPr>
          <p:nvPr>
            <p:ph type="sldNum" sz="quarter" idx="12"/>
          </p:nvPr>
        </p:nvSpPr>
        <p:spPr/>
        <p:txBody>
          <a:bodyPr/>
          <a:lstStyle/>
          <a:p>
            <a:fld id="{C5859E2C-EECA-4362-9290-232E36652BDD}" type="slidenum">
              <a:rPr lang="en-US" smtClean="0"/>
              <a:t>22</a:t>
            </a:fld>
            <a:endParaRPr lang="en-US" dirty="0"/>
          </a:p>
        </p:txBody>
      </p:sp>
      <p:sp>
        <p:nvSpPr>
          <p:cNvPr id="4" name="Date Placeholder 3">
            <a:extLst>
              <a:ext uri="{FF2B5EF4-FFF2-40B4-BE49-F238E27FC236}">
                <a16:creationId xmlns:a16="http://schemas.microsoft.com/office/drawing/2014/main" id="{14BC8240-6169-C59F-CFA0-88967DF0DAEB}"/>
              </a:ext>
            </a:extLst>
          </p:cNvPr>
          <p:cNvSpPr>
            <a:spLocks noGrp="1"/>
          </p:cNvSpPr>
          <p:nvPr>
            <p:ph type="dt" sz="half" idx="10"/>
          </p:nvPr>
        </p:nvSpPr>
        <p:spPr/>
        <p:txBody>
          <a:bodyPr/>
          <a:lstStyle/>
          <a:p>
            <a:fld id="{A5D0B8D9-2B11-41E7-B852-75A30A32A09B}" type="datetime1">
              <a:rPr lang="en-US" smtClean="0"/>
              <a:t>11/17/2022</a:t>
            </a:fld>
            <a:endParaRPr lang="en-US" dirty="0"/>
          </a:p>
        </p:txBody>
      </p:sp>
    </p:spTree>
    <p:extLst>
      <p:ext uri="{BB962C8B-B14F-4D97-AF65-F5344CB8AC3E}">
        <p14:creationId xmlns:p14="http://schemas.microsoft.com/office/powerpoint/2010/main" val="306518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23815" y="274639"/>
            <a:ext cx="9263185" cy="563562"/>
          </a:xfrm>
        </p:spPr>
        <p:txBody>
          <a:bodyPr>
            <a:noAutofit/>
          </a:bodyPr>
          <a:lstStyle/>
          <a:p>
            <a:pPr>
              <a:defRPr/>
            </a:pPr>
            <a:r>
              <a:rPr lang="en-US" sz="3000" dirty="0">
                <a:latin typeface="Times New Roman" panose="02020603050405020304" pitchFamily="18" charset="0"/>
                <a:cs typeface="Times New Roman" panose="02020603050405020304" pitchFamily="18" charset="0"/>
              </a:rPr>
              <a:t>Primary Fraud Risk Categories</a:t>
            </a:r>
          </a:p>
        </p:txBody>
      </p:sp>
      <p:graphicFrame>
        <p:nvGraphicFramePr>
          <p:cNvPr id="5" name="Content Placeholder 6"/>
          <p:cNvGraphicFramePr>
            <a:graphicFrameLocks/>
          </p:cNvGraphicFramePr>
          <p:nvPr>
            <p:extLst>
              <p:ext uri="{D42A27DB-BD31-4B8C-83A1-F6EECF244321}">
                <p14:modId xmlns:p14="http://schemas.microsoft.com/office/powerpoint/2010/main" val="2639195438"/>
              </p:ext>
            </p:extLst>
          </p:nvPr>
        </p:nvGraphicFramePr>
        <p:xfrm>
          <a:off x="1195755" y="1150266"/>
          <a:ext cx="429846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6"/>
          <p:cNvGraphicFramePr>
            <a:graphicFrameLocks/>
          </p:cNvGraphicFramePr>
          <p:nvPr/>
        </p:nvGraphicFramePr>
        <p:xfrm>
          <a:off x="6211884" y="1150266"/>
          <a:ext cx="4210050" cy="457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Date Placeholder 1">
            <a:extLst>
              <a:ext uri="{FF2B5EF4-FFF2-40B4-BE49-F238E27FC236}">
                <a16:creationId xmlns:a16="http://schemas.microsoft.com/office/drawing/2014/main" id="{F2F66472-06A7-00C6-0675-0B530E9BAFF9}"/>
              </a:ext>
            </a:extLst>
          </p:cNvPr>
          <p:cNvSpPr>
            <a:spLocks noGrp="1"/>
          </p:cNvSpPr>
          <p:nvPr>
            <p:ph type="dt" sz="half" idx="10"/>
          </p:nvPr>
        </p:nvSpPr>
        <p:spPr/>
        <p:txBody>
          <a:bodyPr/>
          <a:lstStyle/>
          <a:p>
            <a:fld id="{A237DD81-C025-40FD-B589-51FCBE1BB194}" type="datetime1">
              <a:rPr lang="en-US" smtClean="0"/>
              <a:t>11/17/2022</a:t>
            </a:fld>
            <a:endParaRPr lang="en-US" dirty="0"/>
          </a:p>
        </p:txBody>
      </p:sp>
      <p:sp>
        <p:nvSpPr>
          <p:cNvPr id="3" name="Footer Placeholder 2">
            <a:extLst>
              <a:ext uri="{FF2B5EF4-FFF2-40B4-BE49-F238E27FC236}">
                <a16:creationId xmlns:a16="http://schemas.microsoft.com/office/drawing/2014/main" id="{2CD08377-CB14-5A84-5281-A62637516BE7}"/>
              </a:ext>
            </a:extLst>
          </p:cNvPr>
          <p:cNvSpPr>
            <a:spLocks noGrp="1"/>
          </p:cNvSpPr>
          <p:nvPr>
            <p:ph type="ftr" sz="quarter" idx="11"/>
          </p:nvPr>
        </p:nvSpPr>
        <p:spPr/>
        <p:txBody>
          <a:bodyPr/>
          <a:lstStyle/>
          <a:p>
            <a:r>
              <a:rPr lang="en-US" dirty="0"/>
              <a:t>BENSON-ACFE</a:t>
            </a:r>
          </a:p>
        </p:txBody>
      </p:sp>
      <p:sp>
        <p:nvSpPr>
          <p:cNvPr id="4" name="Slide Number Placeholder 3">
            <a:extLst>
              <a:ext uri="{FF2B5EF4-FFF2-40B4-BE49-F238E27FC236}">
                <a16:creationId xmlns:a16="http://schemas.microsoft.com/office/drawing/2014/main" id="{26397CDA-F44B-2A4A-8368-F14298D56414}"/>
              </a:ext>
            </a:extLst>
          </p:cNvPr>
          <p:cNvSpPr>
            <a:spLocks noGrp="1"/>
          </p:cNvSpPr>
          <p:nvPr>
            <p:ph type="sldNum" sz="quarter" idx="12"/>
          </p:nvPr>
        </p:nvSpPr>
        <p:spPr/>
        <p:txBody>
          <a:bodyPr/>
          <a:lstStyle/>
          <a:p>
            <a:fld id="{C03EC1D9-F6C5-4E76-B5B4-33234AD1D4AB}" type="slidenum">
              <a:rPr lang="en-US" smtClean="0"/>
              <a:t>23</a:t>
            </a:fld>
            <a:endParaRPr lang="en-US" dirty="0"/>
          </a:p>
        </p:txBody>
      </p:sp>
    </p:spTree>
    <p:extLst>
      <p:ext uri="{BB962C8B-B14F-4D97-AF65-F5344CB8AC3E}">
        <p14:creationId xmlns:p14="http://schemas.microsoft.com/office/powerpoint/2010/main" val="2161123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Asset misappropriation: </a:t>
            </a:r>
            <a:r>
              <a:rPr lang="en-US" sz="2200" dirty="0">
                <a:latin typeface="Times New Roman" panose="02020603050405020304" pitchFamily="18" charset="0"/>
                <a:cs typeface="Times New Roman" panose="02020603050405020304" pitchFamily="18" charset="0"/>
              </a:rPr>
              <a:t>application of another's property or money dishonestly to ones own use  (source Blacks Law Dictionary)</a:t>
            </a:r>
          </a:p>
          <a:p>
            <a:r>
              <a:rPr lang="en-US" b="1" dirty="0">
                <a:latin typeface="Times New Roman" panose="02020603050405020304" pitchFamily="18" charset="0"/>
                <a:cs typeface="Times New Roman" panose="02020603050405020304" pitchFamily="18" charset="0"/>
              </a:rPr>
              <a:t>Corruption</a:t>
            </a:r>
            <a:r>
              <a:rPr lang="en-US"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the use of entrusted power for personal gain (source Transparency international) Conceptually, corruption is a form of behaviour which departs from ethics, morality, tradition, law and civic virtue</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Financial reporting: </a:t>
            </a:r>
            <a:r>
              <a:rPr lang="en-US" sz="2200" dirty="0">
                <a:latin typeface="Times New Roman" panose="02020603050405020304" pitchFamily="18" charset="0"/>
                <a:cs typeface="Times New Roman" panose="02020603050405020304" pitchFamily="18" charset="0"/>
              </a:rPr>
              <a:t>Financial statement fraud is the process of intentionally misleading the reader of the financial statements. It is the deliberate misrepresentation, misstatement, or omission of financial data to provide the impression that the organization is financially sound.</a:t>
            </a:r>
            <a:endParaRPr lang="en-US" sz="2200" b="1"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pPr algn="l"/>
            <a:r>
              <a:rPr lang="en-US" dirty="0">
                <a:latin typeface="Times New Roman" panose="02020603050405020304" pitchFamily="18" charset="0"/>
                <a:cs typeface="Times New Roman" panose="02020603050405020304" pitchFamily="18" charset="0"/>
              </a:rPr>
              <a:t>Definitions Of Major Categories</a:t>
            </a:r>
          </a:p>
        </p:txBody>
      </p:sp>
      <p:sp>
        <p:nvSpPr>
          <p:cNvPr id="4" name="Date Placeholder 3">
            <a:extLst>
              <a:ext uri="{FF2B5EF4-FFF2-40B4-BE49-F238E27FC236}">
                <a16:creationId xmlns:a16="http://schemas.microsoft.com/office/drawing/2014/main" id="{9C4BDDC2-BEFA-7053-ADE3-2B6E1E73BDBC}"/>
              </a:ext>
            </a:extLst>
          </p:cNvPr>
          <p:cNvSpPr>
            <a:spLocks noGrp="1"/>
          </p:cNvSpPr>
          <p:nvPr>
            <p:ph type="dt" sz="half" idx="10"/>
          </p:nvPr>
        </p:nvSpPr>
        <p:spPr/>
        <p:txBody>
          <a:bodyPr/>
          <a:lstStyle/>
          <a:p>
            <a:fld id="{53F74445-28CC-48A2-B994-E0E048414CB0}" type="datetime1">
              <a:rPr lang="en-US" smtClean="0"/>
              <a:t>11/17/2022</a:t>
            </a:fld>
            <a:endParaRPr lang="en-US" dirty="0"/>
          </a:p>
        </p:txBody>
      </p:sp>
      <p:sp>
        <p:nvSpPr>
          <p:cNvPr id="5" name="Footer Placeholder 4">
            <a:extLst>
              <a:ext uri="{FF2B5EF4-FFF2-40B4-BE49-F238E27FC236}">
                <a16:creationId xmlns:a16="http://schemas.microsoft.com/office/drawing/2014/main" id="{0DEE037D-EE3D-51D9-6057-02E1D94A5556}"/>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7E6F09C4-F01E-1265-3225-0B7351D08BDA}"/>
              </a:ext>
            </a:extLst>
          </p:cNvPr>
          <p:cNvSpPr>
            <a:spLocks noGrp="1"/>
          </p:cNvSpPr>
          <p:nvPr>
            <p:ph type="sldNum" sz="quarter" idx="12"/>
          </p:nvPr>
        </p:nvSpPr>
        <p:spPr/>
        <p:txBody>
          <a:bodyPr/>
          <a:lstStyle/>
          <a:p>
            <a:fld id="{C03EC1D9-F6C5-4E76-B5B4-33234AD1D4AB}" type="slidenum">
              <a:rPr lang="en-US" smtClean="0"/>
              <a:t>24</a:t>
            </a:fld>
            <a:endParaRPr lang="en-US" dirty="0"/>
          </a:p>
        </p:txBody>
      </p:sp>
    </p:spTree>
    <p:extLst>
      <p:ext uri="{BB962C8B-B14F-4D97-AF65-F5344CB8AC3E}">
        <p14:creationId xmlns:p14="http://schemas.microsoft.com/office/powerpoint/2010/main" val="4145685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86339" y="152401"/>
            <a:ext cx="9160976" cy="762001"/>
          </a:xfrm>
        </p:spPr>
        <p:txBody>
          <a:bodyPr/>
          <a:lstStyle/>
          <a:p>
            <a:pPr>
              <a:defRPr/>
            </a:pPr>
            <a:r>
              <a:rPr lang="en-US" sz="3000" dirty="0">
                <a:latin typeface="Times New Roman" panose="02020603050405020304" pitchFamily="18" charset="0"/>
                <a:cs typeface="Times New Roman" panose="02020603050405020304" pitchFamily="18" charset="0"/>
              </a:rPr>
              <a:t>Secondary Fraud Risk Categories</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3075893"/>
              </p:ext>
            </p:extLst>
          </p:nvPr>
        </p:nvGraphicFramePr>
        <p:xfrm>
          <a:off x="1690919" y="899890"/>
          <a:ext cx="8338452" cy="542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AB6D56AE-A793-E076-380A-2DD20B420157}"/>
              </a:ext>
            </a:extLst>
          </p:cNvPr>
          <p:cNvSpPr>
            <a:spLocks noGrp="1"/>
          </p:cNvSpPr>
          <p:nvPr>
            <p:ph type="dt" sz="half" idx="10"/>
          </p:nvPr>
        </p:nvSpPr>
        <p:spPr/>
        <p:txBody>
          <a:bodyPr/>
          <a:lstStyle/>
          <a:p>
            <a:fld id="{4FCB8304-6672-41AD-864D-DAD8C512FB33}" type="datetime1">
              <a:rPr lang="en-US" smtClean="0"/>
              <a:t>11/17/2022</a:t>
            </a:fld>
            <a:endParaRPr lang="en-US" dirty="0"/>
          </a:p>
        </p:txBody>
      </p:sp>
      <p:sp>
        <p:nvSpPr>
          <p:cNvPr id="3" name="Footer Placeholder 2">
            <a:extLst>
              <a:ext uri="{FF2B5EF4-FFF2-40B4-BE49-F238E27FC236}">
                <a16:creationId xmlns:a16="http://schemas.microsoft.com/office/drawing/2014/main" id="{477178D3-DB60-F774-7A92-3A08A030DD7D}"/>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49DE45A7-42B3-A752-55DD-7E26A9FA3C1C}"/>
              </a:ext>
            </a:extLst>
          </p:cNvPr>
          <p:cNvSpPr>
            <a:spLocks noGrp="1"/>
          </p:cNvSpPr>
          <p:nvPr>
            <p:ph type="sldNum" sz="quarter" idx="12"/>
          </p:nvPr>
        </p:nvSpPr>
        <p:spPr/>
        <p:txBody>
          <a:bodyPr/>
          <a:lstStyle/>
          <a:p>
            <a:fld id="{C03EC1D9-F6C5-4E76-B5B4-33234AD1D4AB}" type="slidenum">
              <a:rPr lang="en-US" smtClean="0"/>
              <a:t>25</a:t>
            </a:fld>
            <a:endParaRPr lang="en-US" dirty="0"/>
          </a:p>
        </p:txBody>
      </p:sp>
    </p:spTree>
    <p:extLst>
      <p:ext uri="{BB962C8B-B14F-4D97-AF65-F5344CB8AC3E}">
        <p14:creationId xmlns:p14="http://schemas.microsoft.com/office/powerpoint/2010/main" val="2131633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1" y="152401"/>
            <a:ext cx="8266113" cy="762001"/>
          </a:xfrm>
        </p:spPr>
        <p:txBody>
          <a:bodyPr/>
          <a:lstStyle/>
          <a:p>
            <a:pPr>
              <a:defRPr/>
            </a:pPr>
            <a:r>
              <a:rPr lang="en-US" sz="3000" dirty="0">
                <a:latin typeface="Times New Roman" panose="02020603050405020304" pitchFamily="18" charset="0"/>
                <a:cs typeface="Times New Roman" panose="02020603050405020304" pitchFamily="18" charset="0"/>
              </a:rPr>
              <a:t>Secondary Fraud Risk Categories</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11759817"/>
              </p:ext>
            </p:extLst>
          </p:nvPr>
        </p:nvGraphicFramePr>
        <p:xfrm>
          <a:off x="1690919" y="899890"/>
          <a:ext cx="8338452" cy="542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A2ACCF1D-8281-42EE-4A64-7BAA621B899D}"/>
              </a:ext>
            </a:extLst>
          </p:cNvPr>
          <p:cNvSpPr>
            <a:spLocks noGrp="1"/>
          </p:cNvSpPr>
          <p:nvPr>
            <p:ph type="dt" sz="half" idx="10"/>
          </p:nvPr>
        </p:nvSpPr>
        <p:spPr/>
        <p:txBody>
          <a:bodyPr/>
          <a:lstStyle/>
          <a:p>
            <a:fld id="{2CE1BB6C-A33E-4E15-9709-CB8CA06BF7BC}" type="datetime1">
              <a:rPr lang="en-US" smtClean="0"/>
              <a:t>11/17/2022</a:t>
            </a:fld>
            <a:endParaRPr lang="en-US" dirty="0"/>
          </a:p>
        </p:txBody>
      </p:sp>
      <p:sp>
        <p:nvSpPr>
          <p:cNvPr id="3" name="Footer Placeholder 2">
            <a:extLst>
              <a:ext uri="{FF2B5EF4-FFF2-40B4-BE49-F238E27FC236}">
                <a16:creationId xmlns:a16="http://schemas.microsoft.com/office/drawing/2014/main" id="{A706C7E2-15D6-33BA-A9CA-47065F44CF79}"/>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2D7284AC-C917-1722-2377-7791B6B0A82F}"/>
              </a:ext>
            </a:extLst>
          </p:cNvPr>
          <p:cNvSpPr>
            <a:spLocks noGrp="1"/>
          </p:cNvSpPr>
          <p:nvPr>
            <p:ph type="sldNum" sz="quarter" idx="12"/>
          </p:nvPr>
        </p:nvSpPr>
        <p:spPr/>
        <p:txBody>
          <a:bodyPr/>
          <a:lstStyle/>
          <a:p>
            <a:fld id="{C03EC1D9-F6C5-4E76-B5B4-33234AD1D4AB}" type="slidenum">
              <a:rPr lang="en-US" smtClean="0"/>
              <a:t>26</a:t>
            </a:fld>
            <a:endParaRPr lang="en-US" dirty="0"/>
          </a:p>
        </p:txBody>
      </p:sp>
    </p:spTree>
    <p:extLst>
      <p:ext uri="{BB962C8B-B14F-4D97-AF65-F5344CB8AC3E}">
        <p14:creationId xmlns:p14="http://schemas.microsoft.com/office/powerpoint/2010/main" val="94003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1" y="152401"/>
            <a:ext cx="8266113" cy="762001"/>
          </a:xfrm>
        </p:spPr>
        <p:txBody>
          <a:bodyPr/>
          <a:lstStyle/>
          <a:p>
            <a:pPr>
              <a:defRPr/>
            </a:pPr>
            <a:r>
              <a:rPr lang="en-US" sz="3000" dirty="0">
                <a:latin typeface="Times New Roman" panose="02020603050405020304" pitchFamily="18" charset="0"/>
                <a:cs typeface="Times New Roman" panose="02020603050405020304" pitchFamily="18" charset="0"/>
              </a:rPr>
              <a:t>Secondary Fraud Risk Categories</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64957892"/>
              </p:ext>
            </p:extLst>
          </p:nvPr>
        </p:nvGraphicFramePr>
        <p:xfrm>
          <a:off x="1690919" y="899890"/>
          <a:ext cx="8338452" cy="542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68590A51-AA3C-38D1-B26E-A744B6A17C1A}"/>
              </a:ext>
            </a:extLst>
          </p:cNvPr>
          <p:cNvSpPr>
            <a:spLocks noGrp="1"/>
          </p:cNvSpPr>
          <p:nvPr>
            <p:ph type="dt" sz="half" idx="10"/>
          </p:nvPr>
        </p:nvSpPr>
        <p:spPr/>
        <p:txBody>
          <a:bodyPr/>
          <a:lstStyle/>
          <a:p>
            <a:fld id="{D2A2AD63-D489-43B6-8E1B-8060FA978FE9}" type="datetime1">
              <a:rPr lang="en-US" smtClean="0"/>
              <a:t>11/17/2022</a:t>
            </a:fld>
            <a:endParaRPr lang="en-US" dirty="0"/>
          </a:p>
        </p:txBody>
      </p:sp>
      <p:sp>
        <p:nvSpPr>
          <p:cNvPr id="3" name="Footer Placeholder 2">
            <a:extLst>
              <a:ext uri="{FF2B5EF4-FFF2-40B4-BE49-F238E27FC236}">
                <a16:creationId xmlns:a16="http://schemas.microsoft.com/office/drawing/2014/main" id="{ACEA6468-BF51-1383-6D3E-77261E43F7E0}"/>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2E394BA5-E5C9-3507-8347-A68D27E79E14}"/>
              </a:ext>
            </a:extLst>
          </p:cNvPr>
          <p:cNvSpPr>
            <a:spLocks noGrp="1"/>
          </p:cNvSpPr>
          <p:nvPr>
            <p:ph type="sldNum" sz="quarter" idx="12"/>
          </p:nvPr>
        </p:nvSpPr>
        <p:spPr/>
        <p:txBody>
          <a:bodyPr/>
          <a:lstStyle/>
          <a:p>
            <a:fld id="{C03EC1D9-F6C5-4E76-B5B4-33234AD1D4AB}" type="slidenum">
              <a:rPr lang="en-US" smtClean="0"/>
              <a:t>27</a:t>
            </a:fld>
            <a:endParaRPr lang="en-US" dirty="0"/>
          </a:p>
        </p:txBody>
      </p:sp>
    </p:spTree>
    <p:extLst>
      <p:ext uri="{BB962C8B-B14F-4D97-AF65-F5344CB8AC3E}">
        <p14:creationId xmlns:p14="http://schemas.microsoft.com/office/powerpoint/2010/main" val="1785865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Fraud Detection Dilemma</a:t>
            </a:r>
          </a:p>
        </p:txBody>
      </p:sp>
      <p:graphicFrame>
        <p:nvGraphicFramePr>
          <p:cNvPr id="4" name="Content Placeholder 3"/>
          <p:cNvGraphicFramePr>
            <a:graphicFrameLocks noGrp="1"/>
          </p:cNvGraphicFramePr>
          <p:nvPr>
            <p:ph idx="1"/>
          </p:nvPr>
        </p:nvGraphicFramePr>
        <p:xfrm>
          <a:off x="609600" y="1600201"/>
          <a:ext cx="10972800" cy="4525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548674" y="3631288"/>
            <a:ext cx="4394383" cy="461665"/>
          </a:xfrm>
          <a:prstGeom prst="rect">
            <a:avLst/>
          </a:prstGeom>
          <a:noFill/>
        </p:spPr>
        <p:txBody>
          <a:bodyPr wrap="square" rtlCol="0">
            <a:spAutoFit/>
          </a:bodyPr>
          <a:lstStyle/>
          <a:p>
            <a:pPr algn="ctr"/>
            <a:r>
              <a:rPr lang="en-US" sz="2400" dirty="0"/>
              <a:t>Fraud Detection Bar</a:t>
            </a:r>
          </a:p>
        </p:txBody>
      </p:sp>
      <p:sp>
        <p:nvSpPr>
          <p:cNvPr id="3" name="Rounded Rectangle 2"/>
          <p:cNvSpPr/>
          <p:nvPr/>
        </p:nvSpPr>
        <p:spPr>
          <a:xfrm>
            <a:off x="3091474" y="209935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See Some-thing</a:t>
            </a:r>
          </a:p>
        </p:txBody>
      </p:sp>
      <p:sp>
        <p:nvSpPr>
          <p:cNvPr id="5" name="Rectangle 4"/>
          <p:cNvSpPr/>
          <p:nvPr/>
        </p:nvSpPr>
        <p:spPr>
          <a:xfrm>
            <a:off x="8155459" y="460495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Find</a:t>
            </a:r>
          </a:p>
          <a:p>
            <a:pPr algn="ctr"/>
            <a:r>
              <a:rPr lang="en-US" sz="1400" dirty="0"/>
              <a:t>Some- thing</a:t>
            </a:r>
          </a:p>
        </p:txBody>
      </p:sp>
      <p:sp>
        <p:nvSpPr>
          <p:cNvPr id="6" name="Date Placeholder 5">
            <a:extLst>
              <a:ext uri="{FF2B5EF4-FFF2-40B4-BE49-F238E27FC236}">
                <a16:creationId xmlns:a16="http://schemas.microsoft.com/office/drawing/2014/main" id="{F0E80F00-6837-CDE5-996D-3503C5AE1FD7}"/>
              </a:ext>
            </a:extLst>
          </p:cNvPr>
          <p:cNvSpPr>
            <a:spLocks noGrp="1"/>
          </p:cNvSpPr>
          <p:nvPr>
            <p:ph type="dt" sz="half" idx="10"/>
          </p:nvPr>
        </p:nvSpPr>
        <p:spPr/>
        <p:txBody>
          <a:bodyPr/>
          <a:lstStyle/>
          <a:p>
            <a:fld id="{E9109356-1D2E-4CA5-B064-B1AC418FE005}" type="datetime1">
              <a:rPr lang="en-US" smtClean="0"/>
              <a:t>11/17/2022</a:t>
            </a:fld>
            <a:endParaRPr lang="en-US" dirty="0"/>
          </a:p>
        </p:txBody>
      </p:sp>
      <p:sp>
        <p:nvSpPr>
          <p:cNvPr id="8" name="Footer Placeholder 7">
            <a:extLst>
              <a:ext uri="{FF2B5EF4-FFF2-40B4-BE49-F238E27FC236}">
                <a16:creationId xmlns:a16="http://schemas.microsoft.com/office/drawing/2014/main" id="{F6645A0C-78C1-A6F9-191A-A305C82DE8C1}"/>
              </a:ext>
            </a:extLst>
          </p:cNvPr>
          <p:cNvSpPr>
            <a:spLocks noGrp="1"/>
          </p:cNvSpPr>
          <p:nvPr>
            <p:ph type="ftr" sz="quarter" idx="11"/>
          </p:nvPr>
        </p:nvSpPr>
        <p:spPr/>
        <p:txBody>
          <a:bodyPr/>
          <a:lstStyle/>
          <a:p>
            <a:r>
              <a:rPr lang="en-US" dirty="0"/>
              <a:t>BENSON-ACFE</a:t>
            </a:r>
          </a:p>
        </p:txBody>
      </p:sp>
      <p:sp>
        <p:nvSpPr>
          <p:cNvPr id="9" name="Slide Number Placeholder 8">
            <a:extLst>
              <a:ext uri="{FF2B5EF4-FFF2-40B4-BE49-F238E27FC236}">
                <a16:creationId xmlns:a16="http://schemas.microsoft.com/office/drawing/2014/main" id="{5AD89974-0B3F-C736-707C-BE9C73D96618}"/>
              </a:ext>
            </a:extLst>
          </p:cNvPr>
          <p:cNvSpPr>
            <a:spLocks noGrp="1"/>
          </p:cNvSpPr>
          <p:nvPr>
            <p:ph type="sldNum" sz="quarter" idx="12"/>
          </p:nvPr>
        </p:nvSpPr>
        <p:spPr/>
        <p:txBody>
          <a:bodyPr/>
          <a:lstStyle/>
          <a:p>
            <a:fld id="{C03EC1D9-F6C5-4E76-B5B4-33234AD1D4AB}" type="slidenum">
              <a:rPr lang="en-US" smtClean="0"/>
              <a:t>28</a:t>
            </a:fld>
            <a:endParaRPr lang="en-US" dirty="0"/>
          </a:p>
        </p:txBody>
      </p:sp>
    </p:spTree>
    <p:extLst>
      <p:ext uri="{BB962C8B-B14F-4D97-AF65-F5344CB8AC3E}">
        <p14:creationId xmlns:p14="http://schemas.microsoft.com/office/powerpoint/2010/main" val="22877207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5488" y="68264"/>
            <a:ext cx="8266113" cy="769937"/>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normAutofit/>
          </a:bodyPr>
          <a:lstStyle/>
          <a:p>
            <a:pPr eaLnBrk="0" hangingPunct="0"/>
            <a:r>
              <a:rPr lang="en-US" dirty="0">
                <a:latin typeface="Times New Roman" panose="02020603050405020304" pitchFamily="18" charset="0"/>
                <a:cs typeface="Times New Roman" panose="02020603050405020304" pitchFamily="18" charset="0"/>
              </a:rPr>
              <a:t>Creating Your Audit Scope</a:t>
            </a:r>
          </a:p>
        </p:txBody>
      </p:sp>
      <p:sp>
        <p:nvSpPr>
          <p:cNvPr id="6" name="Rounded Rectangle 5"/>
          <p:cNvSpPr/>
          <p:nvPr/>
        </p:nvSpPr>
        <p:spPr>
          <a:xfrm>
            <a:off x="4441825" y="1219201"/>
            <a:ext cx="5849938" cy="15097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sz="2400" dirty="0"/>
              <a:t>Offender and victim</a:t>
            </a:r>
          </a:p>
        </p:txBody>
      </p:sp>
      <p:sp>
        <p:nvSpPr>
          <p:cNvPr id="9" name="Oval 8"/>
          <p:cNvSpPr/>
          <p:nvPr/>
        </p:nvSpPr>
        <p:spPr>
          <a:xfrm>
            <a:off x="1639888" y="1044575"/>
            <a:ext cx="2787650" cy="178593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dirty="0">
                <a:solidFill>
                  <a:schemeClr val="tx1"/>
                </a:solidFill>
              </a:rPr>
              <a:t> </a:t>
            </a:r>
            <a:r>
              <a:rPr lang="en-US" dirty="0">
                <a:solidFill>
                  <a:srgbClr val="000000"/>
                </a:solidFill>
              </a:rPr>
              <a:t>Fraud Risk</a:t>
            </a:r>
          </a:p>
          <a:p>
            <a:pPr algn="ctr">
              <a:buFont typeface="Symbol" pitchFamily="18" charset="2"/>
              <a:buNone/>
              <a:defRPr/>
            </a:pPr>
            <a:r>
              <a:rPr lang="en-US" dirty="0">
                <a:solidFill>
                  <a:srgbClr val="000000"/>
                </a:solidFill>
              </a:rPr>
              <a:t>Structure</a:t>
            </a:r>
          </a:p>
        </p:txBody>
      </p:sp>
      <p:sp>
        <p:nvSpPr>
          <p:cNvPr id="11" name="Oval 10"/>
          <p:cNvSpPr/>
          <p:nvPr/>
        </p:nvSpPr>
        <p:spPr>
          <a:xfrm>
            <a:off x="1843089" y="3055938"/>
            <a:ext cx="2466975" cy="141446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dirty="0">
                <a:solidFill>
                  <a:srgbClr val="000000"/>
                </a:solidFill>
              </a:rPr>
              <a:t>What is your Scope</a:t>
            </a:r>
          </a:p>
        </p:txBody>
      </p:sp>
      <p:sp>
        <p:nvSpPr>
          <p:cNvPr id="13" name="Oval 12"/>
          <p:cNvSpPr/>
          <p:nvPr/>
        </p:nvSpPr>
        <p:spPr>
          <a:xfrm>
            <a:off x="1851026" y="4681539"/>
            <a:ext cx="2474913" cy="13557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dirty="0">
                <a:solidFill>
                  <a:srgbClr val="000000"/>
                </a:solidFill>
              </a:rPr>
              <a:t>Which Fraud Risks</a:t>
            </a:r>
          </a:p>
        </p:txBody>
      </p:sp>
      <p:sp>
        <p:nvSpPr>
          <p:cNvPr id="16" name="Rounded Rectangle 15"/>
          <p:cNvSpPr/>
          <p:nvPr/>
        </p:nvSpPr>
        <p:spPr>
          <a:xfrm>
            <a:off x="4419600" y="3236913"/>
            <a:ext cx="5849938" cy="9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sz="2400" dirty="0"/>
              <a:t>Type of fraud or category  of fraud</a:t>
            </a:r>
          </a:p>
        </p:txBody>
      </p:sp>
      <p:sp>
        <p:nvSpPr>
          <p:cNvPr id="17" name="Rounded Rectangle 16"/>
          <p:cNvSpPr/>
          <p:nvPr/>
        </p:nvSpPr>
        <p:spPr>
          <a:xfrm>
            <a:off x="4411664" y="4840289"/>
            <a:ext cx="5849937" cy="973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sz="2400" dirty="0"/>
              <a:t>Three kinds of fraud risks</a:t>
            </a:r>
          </a:p>
        </p:txBody>
      </p:sp>
      <p:sp>
        <p:nvSpPr>
          <p:cNvPr id="2" name="Date Placeholder 1">
            <a:extLst>
              <a:ext uri="{FF2B5EF4-FFF2-40B4-BE49-F238E27FC236}">
                <a16:creationId xmlns:a16="http://schemas.microsoft.com/office/drawing/2014/main" id="{52C97A2F-4178-843B-C3D5-D40C26906F78}"/>
              </a:ext>
            </a:extLst>
          </p:cNvPr>
          <p:cNvSpPr>
            <a:spLocks noGrp="1"/>
          </p:cNvSpPr>
          <p:nvPr>
            <p:ph type="dt" sz="half" idx="10"/>
          </p:nvPr>
        </p:nvSpPr>
        <p:spPr/>
        <p:txBody>
          <a:bodyPr/>
          <a:lstStyle/>
          <a:p>
            <a:fld id="{74EB6056-4712-4D8E-A7FB-3DD31FD28D94}" type="datetime1">
              <a:rPr lang="en-US" smtClean="0"/>
              <a:t>11/17/2022</a:t>
            </a:fld>
            <a:endParaRPr lang="en-US" dirty="0"/>
          </a:p>
        </p:txBody>
      </p:sp>
      <p:sp>
        <p:nvSpPr>
          <p:cNvPr id="3" name="Footer Placeholder 2">
            <a:extLst>
              <a:ext uri="{FF2B5EF4-FFF2-40B4-BE49-F238E27FC236}">
                <a16:creationId xmlns:a16="http://schemas.microsoft.com/office/drawing/2014/main" id="{05E40368-878E-F291-33DB-101B9095B4DF}"/>
              </a:ext>
            </a:extLst>
          </p:cNvPr>
          <p:cNvSpPr>
            <a:spLocks noGrp="1"/>
          </p:cNvSpPr>
          <p:nvPr>
            <p:ph type="ftr" sz="quarter" idx="11"/>
          </p:nvPr>
        </p:nvSpPr>
        <p:spPr/>
        <p:txBody>
          <a:bodyPr/>
          <a:lstStyle/>
          <a:p>
            <a:r>
              <a:rPr lang="en-US" dirty="0"/>
              <a:t>BENSON-ACFE</a:t>
            </a:r>
          </a:p>
        </p:txBody>
      </p:sp>
      <p:sp>
        <p:nvSpPr>
          <p:cNvPr id="4" name="Slide Number Placeholder 3">
            <a:extLst>
              <a:ext uri="{FF2B5EF4-FFF2-40B4-BE49-F238E27FC236}">
                <a16:creationId xmlns:a16="http://schemas.microsoft.com/office/drawing/2014/main" id="{50E3F914-0B93-1CAF-D89F-7B3A5DACBCF4}"/>
              </a:ext>
            </a:extLst>
          </p:cNvPr>
          <p:cNvSpPr>
            <a:spLocks noGrp="1"/>
          </p:cNvSpPr>
          <p:nvPr>
            <p:ph type="sldNum" sz="quarter" idx="12"/>
          </p:nvPr>
        </p:nvSpPr>
        <p:spPr/>
        <p:txBody>
          <a:bodyPr/>
          <a:lstStyle/>
          <a:p>
            <a:fld id="{C03EC1D9-F6C5-4E76-B5B4-33234AD1D4AB}" type="slidenum">
              <a:rPr lang="en-US" smtClean="0"/>
              <a:t>29</a:t>
            </a:fld>
            <a:endParaRPr lang="en-US" dirty="0"/>
          </a:p>
        </p:txBody>
      </p:sp>
    </p:spTree>
    <p:extLst>
      <p:ext uri="{BB962C8B-B14F-4D97-AF65-F5344CB8AC3E}">
        <p14:creationId xmlns:p14="http://schemas.microsoft.com/office/powerpoint/2010/main" val="8985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this Class is About</a:t>
            </a:r>
          </a:p>
        </p:txBody>
      </p:sp>
      <p:graphicFrame>
        <p:nvGraphicFramePr>
          <p:cNvPr id="7" name="Content Placeholder 6"/>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48011A6B-C2B7-47F5-BD8D-43392617CB81}"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DF6005F8-934F-418B-81FA-F36D272F2BEB}" type="slidenum">
              <a:rPr lang="en-US" smtClean="0"/>
              <a:t>3</a:t>
            </a:fld>
            <a:endParaRPr lang="en-US" dirty="0"/>
          </a:p>
        </p:txBody>
      </p:sp>
      <p:sp>
        <p:nvSpPr>
          <p:cNvPr id="8" name="Oval 7"/>
          <p:cNvSpPr/>
          <p:nvPr/>
        </p:nvSpPr>
        <p:spPr>
          <a:xfrm>
            <a:off x="5033211" y="2839453"/>
            <a:ext cx="2125578" cy="1941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FRAUD</a:t>
            </a:r>
          </a:p>
          <a:p>
            <a:pPr algn="ctr"/>
            <a:r>
              <a:rPr lang="en-US" sz="1600" dirty="0"/>
              <a:t>KNOWLEDGE</a:t>
            </a:r>
          </a:p>
          <a:p>
            <a:pPr algn="ctr"/>
            <a:endParaRPr lang="en-US" dirty="0"/>
          </a:p>
        </p:txBody>
      </p:sp>
    </p:spTree>
    <p:extLst>
      <p:ext uri="{BB962C8B-B14F-4D97-AF65-F5344CB8AC3E}">
        <p14:creationId xmlns:p14="http://schemas.microsoft.com/office/powerpoint/2010/main" val="667985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Offender and Victim Analysis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There are two parties to every fraud transaction</a:t>
            </a:r>
          </a:p>
          <a:p>
            <a:pPr lvl="1"/>
            <a:r>
              <a:rPr lang="en-US" sz="2800" dirty="0">
                <a:latin typeface="Times New Roman" panose="02020603050405020304" pitchFamily="18" charset="0"/>
                <a:cs typeface="Times New Roman" panose="02020603050405020304" pitchFamily="18" charset="0"/>
              </a:rPr>
              <a:t>Victim</a:t>
            </a:r>
          </a:p>
          <a:p>
            <a:pPr lvl="1"/>
            <a:r>
              <a:rPr lang="en-US" sz="2800" dirty="0">
                <a:latin typeface="Times New Roman" panose="02020603050405020304" pitchFamily="18" charset="0"/>
                <a:cs typeface="Times New Roman" panose="02020603050405020304" pitchFamily="18" charset="0"/>
              </a:rPr>
              <a:t>Perpetrator</a:t>
            </a:r>
          </a:p>
          <a:p>
            <a:r>
              <a:rPr lang="en-US" dirty="0">
                <a:latin typeface="Times New Roman" panose="02020603050405020304" pitchFamily="18" charset="0"/>
                <a:cs typeface="Times New Roman" panose="02020603050405020304" pitchFamily="18" charset="0"/>
              </a:rPr>
              <a:t>The first question you must ask: Who are these parties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Now that we have identified the actors, are we considering fraud committed by an individual or are we considering: collusion; management override or opportunity created by an internal control weakness? </a:t>
            </a:r>
          </a:p>
        </p:txBody>
      </p:sp>
      <p:sp>
        <p:nvSpPr>
          <p:cNvPr id="4" name="Footer Placeholder 3">
            <a:extLst>
              <a:ext uri="{FF2B5EF4-FFF2-40B4-BE49-F238E27FC236}">
                <a16:creationId xmlns:a16="http://schemas.microsoft.com/office/drawing/2014/main" id="{F856F16B-0F05-4DDB-BF7A-44449F77DFF7}"/>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428E69A5-2EBE-4F66-97B1-D9610E927658}"/>
              </a:ext>
            </a:extLst>
          </p:cNvPr>
          <p:cNvSpPr>
            <a:spLocks noGrp="1"/>
          </p:cNvSpPr>
          <p:nvPr>
            <p:ph type="sldNum" sz="quarter" idx="12"/>
          </p:nvPr>
        </p:nvSpPr>
        <p:spPr/>
        <p:txBody>
          <a:bodyPr/>
          <a:lstStyle/>
          <a:p>
            <a:fld id="{C5859E2C-EECA-4362-9290-232E36652BDD}" type="slidenum">
              <a:rPr lang="en-US" smtClean="0"/>
              <a:t>30</a:t>
            </a:fld>
            <a:endParaRPr lang="en-US" dirty="0"/>
          </a:p>
        </p:txBody>
      </p:sp>
      <p:sp>
        <p:nvSpPr>
          <p:cNvPr id="6" name="Date Placeholder 5">
            <a:extLst>
              <a:ext uri="{FF2B5EF4-FFF2-40B4-BE49-F238E27FC236}">
                <a16:creationId xmlns:a16="http://schemas.microsoft.com/office/drawing/2014/main" id="{4656A284-8038-E9F0-9363-12E077806073}"/>
              </a:ext>
            </a:extLst>
          </p:cNvPr>
          <p:cNvSpPr>
            <a:spLocks noGrp="1"/>
          </p:cNvSpPr>
          <p:nvPr>
            <p:ph type="dt" sz="half" idx="10"/>
          </p:nvPr>
        </p:nvSpPr>
        <p:spPr/>
        <p:txBody>
          <a:bodyPr/>
          <a:lstStyle/>
          <a:p>
            <a:fld id="{BA9CB0B8-DE37-4BDA-8A62-1817186C3F51}" type="datetime1">
              <a:rPr lang="en-US" smtClean="0"/>
              <a:t>11/17/2022</a:t>
            </a:fld>
            <a:endParaRPr lang="en-US" dirty="0"/>
          </a:p>
        </p:txBody>
      </p:sp>
    </p:spTree>
    <p:extLst>
      <p:ext uri="{BB962C8B-B14F-4D97-AF65-F5344CB8AC3E}">
        <p14:creationId xmlns:p14="http://schemas.microsoft.com/office/powerpoint/2010/main" val="376834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074587371"/>
              </p:ext>
            </p:extLst>
          </p:nvPr>
        </p:nvGraphicFramePr>
        <p:xfrm>
          <a:off x="1785259" y="1382491"/>
          <a:ext cx="8447314"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urved Down Arrow 10"/>
          <p:cNvSpPr/>
          <p:nvPr/>
        </p:nvSpPr>
        <p:spPr>
          <a:xfrm rot="2038756">
            <a:off x="3076576" y="1611313"/>
            <a:ext cx="1916113" cy="5953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2" name="Curved Up Arrow 11"/>
          <p:cNvSpPr/>
          <p:nvPr/>
        </p:nvSpPr>
        <p:spPr>
          <a:xfrm rot="1939810">
            <a:off x="4224339" y="5311776"/>
            <a:ext cx="1654175" cy="47942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3" name="Curved Down Arrow 12"/>
          <p:cNvSpPr/>
          <p:nvPr/>
        </p:nvSpPr>
        <p:spPr>
          <a:xfrm rot="19517330">
            <a:off x="6245225" y="2776539"/>
            <a:ext cx="1684338" cy="682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8" name="Rectangle 2"/>
          <p:cNvSpPr>
            <a:spLocks noGrp="1" noChangeArrowheads="1"/>
          </p:cNvSpPr>
          <p:nvPr>
            <p:ph type="title"/>
          </p:nvPr>
        </p:nvSpPr>
        <p:spPr>
          <a:xfrm>
            <a:off x="1995488" y="68264"/>
            <a:ext cx="8266113" cy="769937"/>
          </a:xfrm>
        </p:spPr>
        <p:txBody>
          <a:bodyPr/>
          <a:lstStyle/>
          <a:p>
            <a:pPr>
              <a:defRPr/>
            </a:pPr>
            <a:r>
              <a:rPr lang="en-US" sz="3000" dirty="0">
                <a:latin typeface="Century Schoolbook"/>
              </a:rPr>
              <a:t>Fraud Risk Structure</a:t>
            </a:r>
          </a:p>
        </p:txBody>
      </p:sp>
      <p:sp>
        <p:nvSpPr>
          <p:cNvPr id="2" name="Date Placeholder 1">
            <a:extLst>
              <a:ext uri="{FF2B5EF4-FFF2-40B4-BE49-F238E27FC236}">
                <a16:creationId xmlns:a16="http://schemas.microsoft.com/office/drawing/2014/main" id="{1DB5FF55-CF91-D9E8-1CF4-D82E54649C12}"/>
              </a:ext>
            </a:extLst>
          </p:cNvPr>
          <p:cNvSpPr>
            <a:spLocks noGrp="1"/>
          </p:cNvSpPr>
          <p:nvPr>
            <p:ph type="dt" sz="half" idx="10"/>
          </p:nvPr>
        </p:nvSpPr>
        <p:spPr/>
        <p:txBody>
          <a:bodyPr/>
          <a:lstStyle/>
          <a:p>
            <a:fld id="{7A670A66-0C23-4C1A-B623-6A422149EB53}" type="datetime1">
              <a:rPr lang="en-US" smtClean="0"/>
              <a:t>11/17/2022</a:t>
            </a:fld>
            <a:endParaRPr lang="en-US" dirty="0"/>
          </a:p>
        </p:txBody>
      </p:sp>
      <p:sp>
        <p:nvSpPr>
          <p:cNvPr id="3" name="Footer Placeholder 2">
            <a:extLst>
              <a:ext uri="{FF2B5EF4-FFF2-40B4-BE49-F238E27FC236}">
                <a16:creationId xmlns:a16="http://schemas.microsoft.com/office/drawing/2014/main" id="{4D97B7AA-0521-6EE1-0E00-65503A4EAAFC}"/>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6F572C73-9A6A-BBB8-1361-AE61A99BD130}"/>
              </a:ext>
            </a:extLst>
          </p:cNvPr>
          <p:cNvSpPr>
            <a:spLocks noGrp="1"/>
          </p:cNvSpPr>
          <p:nvPr>
            <p:ph type="sldNum" sz="quarter" idx="12"/>
          </p:nvPr>
        </p:nvSpPr>
        <p:spPr/>
        <p:txBody>
          <a:bodyPr/>
          <a:lstStyle/>
          <a:p>
            <a:fld id="{C03EC1D9-F6C5-4E76-B5B4-33234AD1D4AB}" type="slidenum">
              <a:rPr lang="en-US" smtClean="0"/>
              <a:t>31</a:t>
            </a:fld>
            <a:endParaRPr lang="en-US" dirty="0"/>
          </a:p>
        </p:txBody>
      </p:sp>
    </p:spTree>
    <p:extLst>
      <p:ext uri="{BB962C8B-B14F-4D97-AF65-F5344CB8AC3E}">
        <p14:creationId xmlns:p14="http://schemas.microsoft.com/office/powerpoint/2010/main" val="4474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Three Types of Fraud Risks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1247791"/>
              </p:ext>
            </p:extLst>
          </p:nvPr>
        </p:nvGraphicFramePr>
        <p:xfrm>
          <a:off x="1981200" y="1463675"/>
          <a:ext cx="82423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387C0E62-C865-56BB-1EFD-C5DBED77C049}"/>
              </a:ext>
            </a:extLst>
          </p:cNvPr>
          <p:cNvSpPr>
            <a:spLocks noGrp="1"/>
          </p:cNvSpPr>
          <p:nvPr>
            <p:ph type="dt" sz="half" idx="10"/>
          </p:nvPr>
        </p:nvSpPr>
        <p:spPr/>
        <p:txBody>
          <a:bodyPr/>
          <a:lstStyle/>
          <a:p>
            <a:fld id="{07820967-2F90-4670-A323-BDEE942D8310}" type="datetime1">
              <a:rPr lang="en-US" smtClean="0"/>
              <a:t>11/17/2022</a:t>
            </a:fld>
            <a:endParaRPr lang="en-US" dirty="0"/>
          </a:p>
        </p:txBody>
      </p:sp>
      <p:sp>
        <p:nvSpPr>
          <p:cNvPr id="5" name="Footer Placeholder 4">
            <a:extLst>
              <a:ext uri="{FF2B5EF4-FFF2-40B4-BE49-F238E27FC236}">
                <a16:creationId xmlns:a16="http://schemas.microsoft.com/office/drawing/2014/main" id="{78904494-D10D-D62D-09C1-C07E37E6F1BF}"/>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997A3B33-E701-F317-E4A2-CAE08B4D77C9}"/>
              </a:ext>
            </a:extLst>
          </p:cNvPr>
          <p:cNvSpPr>
            <a:spLocks noGrp="1"/>
          </p:cNvSpPr>
          <p:nvPr>
            <p:ph type="sldNum" sz="quarter" idx="12"/>
          </p:nvPr>
        </p:nvSpPr>
        <p:spPr/>
        <p:txBody>
          <a:bodyPr/>
          <a:lstStyle/>
          <a:p>
            <a:fld id="{C03EC1D9-F6C5-4E76-B5B4-33234AD1D4AB}" type="slidenum">
              <a:rPr lang="en-US" smtClean="0"/>
              <a:t>32</a:t>
            </a:fld>
            <a:endParaRPr lang="en-US" dirty="0"/>
          </a:p>
        </p:txBody>
      </p:sp>
    </p:spTree>
    <p:extLst>
      <p:ext uri="{BB962C8B-B14F-4D97-AF65-F5344CB8AC3E}">
        <p14:creationId xmlns:p14="http://schemas.microsoft.com/office/powerpoint/2010/main" val="1792773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defRPr/>
            </a:pPr>
            <a:r>
              <a:rPr lang="en-US" dirty="0">
                <a:latin typeface="Times New Roman" panose="02020603050405020304" pitchFamily="18" charset="0"/>
                <a:cs typeface="Times New Roman" panose="02020603050405020304" pitchFamily="18" charset="0"/>
              </a:rPr>
              <a:t>Inherent Fraud Scheme Example: Disbursement</a:t>
            </a:r>
          </a:p>
        </p:txBody>
      </p:sp>
      <p:sp>
        <p:nvSpPr>
          <p:cNvPr id="31747" name="Rectangle 3"/>
          <p:cNvSpPr>
            <a:spLocks noGrp="1" noChangeArrowheads="1"/>
          </p:cNvSpPr>
          <p:nvPr>
            <p:ph sz="quarter" idx="1"/>
          </p:nvPr>
        </p:nvSpPr>
        <p:spPr>
          <a:xfrm>
            <a:off x="838200" y="1498601"/>
            <a:ext cx="8509000" cy="4873625"/>
          </a:xfrm>
        </p:spPr>
        <p:txBody>
          <a:bodyPr>
            <a:normAutofit/>
          </a:bodyPr>
          <a:lstStyle/>
          <a:p>
            <a:pPr eaLnBrk="1" hangingPunct="1"/>
            <a:r>
              <a:rPr lang="en-US" u="sng" dirty="0">
                <a:latin typeface="Times New Roman" panose="02020603050405020304" pitchFamily="18" charset="0"/>
                <a:cs typeface="Times New Roman" panose="02020603050405020304" pitchFamily="18" charset="0"/>
              </a:rPr>
              <a:t>False entity: vendor</a:t>
            </a:r>
          </a:p>
          <a:p>
            <a:pPr lvl="1" eaLnBrk="1" hangingPunct="1"/>
            <a:r>
              <a:rPr lang="en-US" sz="2800" dirty="0">
                <a:latin typeface="Times New Roman" panose="02020603050405020304" pitchFamily="18" charset="0"/>
                <a:cs typeface="Times New Roman" panose="02020603050405020304" pitchFamily="18" charset="0"/>
              </a:rPr>
              <a:t>False billing: receive no goods or services</a:t>
            </a:r>
          </a:p>
          <a:p>
            <a:pPr lvl="1" eaLnBrk="1" hangingPunct="1"/>
            <a:r>
              <a:rPr lang="en-US" sz="2800" dirty="0">
                <a:latin typeface="Times New Roman" panose="02020603050405020304" pitchFamily="18" charset="0"/>
                <a:cs typeface="Times New Roman" panose="02020603050405020304" pitchFamily="18" charset="0"/>
              </a:rPr>
              <a:t>Pass Through billing: receive goods or services</a:t>
            </a:r>
          </a:p>
          <a:p>
            <a:pPr lvl="1" eaLnBrk="1" hangingPunct="1"/>
            <a:r>
              <a:rPr lang="en-US" sz="2800" dirty="0">
                <a:latin typeface="Times New Roman" panose="02020603050405020304" pitchFamily="18" charset="0"/>
                <a:cs typeface="Times New Roman" panose="02020603050405020304" pitchFamily="18" charset="0"/>
              </a:rPr>
              <a:t>Conflict of Interest</a:t>
            </a:r>
          </a:p>
          <a:p>
            <a:pPr eaLnBrk="1" hangingPunct="1"/>
            <a:r>
              <a:rPr lang="en-US" u="sng" dirty="0">
                <a:latin typeface="Times New Roman" panose="02020603050405020304" pitchFamily="18" charset="0"/>
                <a:cs typeface="Times New Roman" panose="02020603050405020304" pitchFamily="18" charset="0"/>
              </a:rPr>
              <a:t>Real entity: vendor</a:t>
            </a:r>
          </a:p>
          <a:p>
            <a:pPr lvl="1" eaLnBrk="1" hangingPunct="1"/>
            <a:r>
              <a:rPr lang="en-US" sz="2800" dirty="0">
                <a:latin typeface="Times New Roman" panose="02020603050405020304" pitchFamily="18" charset="0"/>
                <a:cs typeface="Times New Roman" panose="02020603050405020304" pitchFamily="18" charset="0"/>
              </a:rPr>
              <a:t>Over billing: overpay on some aspect or some way</a:t>
            </a:r>
          </a:p>
          <a:p>
            <a:pPr lvl="1" eaLnBrk="1" hangingPunct="1"/>
            <a:r>
              <a:rPr lang="en-US" sz="2800" dirty="0">
                <a:latin typeface="Times New Roman" panose="02020603050405020304" pitchFamily="18" charset="0"/>
                <a:cs typeface="Times New Roman" panose="02020603050405020304" pitchFamily="18" charset="0"/>
              </a:rPr>
              <a:t>Disguised expenditure: personal or theft conversion</a:t>
            </a:r>
          </a:p>
          <a:p>
            <a:pPr lvl="1"/>
            <a:r>
              <a:rPr lang="en-US" sz="2800" dirty="0">
                <a:latin typeface="Times New Roman" panose="02020603050405020304" pitchFamily="18" charset="0"/>
                <a:cs typeface="Times New Roman" panose="02020603050405020304" pitchFamily="18" charset="0"/>
              </a:rPr>
              <a:t>Conflict of Interest</a:t>
            </a:r>
          </a:p>
          <a:p>
            <a:pPr lvl="1" eaLnBrk="1" hangingPunct="1">
              <a:buFont typeface="Wingdings 2" pitchFamily="18" charset="2"/>
              <a:buNone/>
            </a:pPr>
            <a:endParaRPr lang="en-US" dirty="0"/>
          </a:p>
          <a:p>
            <a:pPr lvl="1" eaLnBrk="1" hangingPunct="1"/>
            <a:r>
              <a:rPr lang="en-US" b="1" dirty="0">
                <a:latin typeface="Times New Roman" panose="02020603050405020304" pitchFamily="18" charset="0"/>
                <a:cs typeface="Times New Roman" panose="02020603050405020304" pitchFamily="18" charset="0"/>
              </a:rPr>
              <a:t>THE PREDICTABLE PHASE</a:t>
            </a:r>
          </a:p>
        </p:txBody>
      </p:sp>
      <p:sp>
        <p:nvSpPr>
          <p:cNvPr id="2" name="Date Placeholder 1">
            <a:extLst>
              <a:ext uri="{FF2B5EF4-FFF2-40B4-BE49-F238E27FC236}">
                <a16:creationId xmlns:a16="http://schemas.microsoft.com/office/drawing/2014/main" id="{D2A25B92-DC27-13FB-9B53-B7E63CFE9298}"/>
              </a:ext>
            </a:extLst>
          </p:cNvPr>
          <p:cNvSpPr>
            <a:spLocks noGrp="1"/>
          </p:cNvSpPr>
          <p:nvPr>
            <p:ph type="dt" sz="half" idx="10"/>
          </p:nvPr>
        </p:nvSpPr>
        <p:spPr/>
        <p:txBody>
          <a:bodyPr/>
          <a:lstStyle/>
          <a:p>
            <a:fld id="{2AA763E3-7FC9-49D1-81BB-0B311F9130D8}" type="datetime1">
              <a:rPr lang="en-US" smtClean="0"/>
              <a:t>11/17/2022</a:t>
            </a:fld>
            <a:endParaRPr lang="en-US" dirty="0"/>
          </a:p>
        </p:txBody>
      </p:sp>
      <p:sp>
        <p:nvSpPr>
          <p:cNvPr id="3" name="Footer Placeholder 2">
            <a:extLst>
              <a:ext uri="{FF2B5EF4-FFF2-40B4-BE49-F238E27FC236}">
                <a16:creationId xmlns:a16="http://schemas.microsoft.com/office/drawing/2014/main" id="{7BA50B76-3C2D-6AA0-EAFD-F70B973E063F}"/>
              </a:ext>
            </a:extLst>
          </p:cNvPr>
          <p:cNvSpPr>
            <a:spLocks noGrp="1"/>
          </p:cNvSpPr>
          <p:nvPr>
            <p:ph type="ftr" sz="quarter" idx="11"/>
          </p:nvPr>
        </p:nvSpPr>
        <p:spPr/>
        <p:txBody>
          <a:bodyPr/>
          <a:lstStyle/>
          <a:p>
            <a:r>
              <a:rPr lang="en-US" dirty="0"/>
              <a:t>BENSON-ACFE</a:t>
            </a:r>
          </a:p>
        </p:txBody>
      </p:sp>
      <p:sp>
        <p:nvSpPr>
          <p:cNvPr id="4" name="Slide Number Placeholder 3">
            <a:extLst>
              <a:ext uri="{FF2B5EF4-FFF2-40B4-BE49-F238E27FC236}">
                <a16:creationId xmlns:a16="http://schemas.microsoft.com/office/drawing/2014/main" id="{108B9AB0-9B1A-3B00-FFBA-A04B5A187489}"/>
              </a:ext>
            </a:extLst>
          </p:cNvPr>
          <p:cNvSpPr>
            <a:spLocks noGrp="1"/>
          </p:cNvSpPr>
          <p:nvPr>
            <p:ph type="sldNum" sz="quarter" idx="12"/>
          </p:nvPr>
        </p:nvSpPr>
        <p:spPr/>
        <p:txBody>
          <a:bodyPr/>
          <a:lstStyle/>
          <a:p>
            <a:fld id="{C03EC1D9-F6C5-4E76-B5B4-33234AD1D4AB}" type="slidenum">
              <a:rPr lang="en-US" smtClean="0"/>
              <a:t>33</a:t>
            </a:fld>
            <a:endParaRPr lang="en-US" dirty="0"/>
          </a:p>
        </p:txBody>
      </p:sp>
    </p:spTree>
    <p:extLst>
      <p:ext uri="{BB962C8B-B14F-4D97-AF65-F5344CB8AC3E}">
        <p14:creationId xmlns:p14="http://schemas.microsoft.com/office/powerpoint/2010/main" val="27746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 presetClass="path" presetSubtype="0" accel="50000" decel="50000" fill="hold" nodeType="clickEffect">
                                  <p:stCondLst>
                                    <p:cond delay="0"/>
                                  </p:stCondLst>
                                  <p:childTnLst>
                                    <p:animMotion origin="layout" path="M 1.11111E-6 0.33333 L 1.11111E-6 1.85185E-6 " pathEditMode="relative" rAng="0" ptsTypes="AA">
                                      <p:cBhvr>
                                        <p:cTn id="6" dur="2000" fill="hold"/>
                                        <p:tgtEl>
                                          <p:spTgt spid="31747">
                                            <p:txEl>
                                              <p:pRg st="9" end="9"/>
                                            </p:txEl>
                                          </p:spTgt>
                                        </p:tgtEl>
                                        <p:attrNameLst>
                                          <p:attrName>ppt_x</p:attrName>
                                          <p:attrName>ppt_y</p:attrName>
                                        </p:attrNameLst>
                                      </p:cBhvr>
                                      <p:rCtr x="0" y="-16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Elements of a fraud risk statement</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What are the combinations?</a:t>
            </a:r>
          </a:p>
          <a:p>
            <a:r>
              <a:rPr lang="en-US" dirty="0">
                <a:latin typeface="Times New Roman" panose="02020603050405020304" pitchFamily="18" charset="0"/>
                <a:cs typeface="Times New Roman" panose="02020603050405020304" pitchFamily="18" charset="0"/>
              </a:rPr>
              <a:t>Which permutation is the primary element?</a:t>
            </a:r>
          </a:p>
          <a:p>
            <a:r>
              <a:rPr lang="en-US" dirty="0">
                <a:latin typeface="Times New Roman" panose="02020603050405020304" pitchFamily="18" charset="0"/>
                <a:cs typeface="Times New Roman" panose="02020603050405020304" pitchFamily="18" charset="0"/>
              </a:rPr>
              <a:t>Permutation analysis</a:t>
            </a:r>
          </a:p>
          <a:p>
            <a:pPr lvl="1"/>
            <a:r>
              <a:rPr lang="en-US" b="1" dirty="0">
                <a:latin typeface="Times New Roman" panose="02020603050405020304" pitchFamily="18" charset="0"/>
                <a:cs typeface="Times New Roman" panose="02020603050405020304" pitchFamily="18" charset="0"/>
              </a:rPr>
              <a:t>Opportunity:</a:t>
            </a:r>
            <a:r>
              <a:rPr lang="en-US" dirty="0">
                <a:latin typeface="Times New Roman" panose="02020603050405020304" pitchFamily="18" charset="0"/>
                <a:cs typeface="Times New Roman" panose="02020603050405020304" pitchFamily="18" charset="0"/>
              </a:rPr>
              <a:t> person committing or job title or department</a:t>
            </a:r>
            <a:endParaRPr lang="en-US" b="1" dirty="0">
              <a:latin typeface="Times New Roman" panose="02020603050405020304" pitchFamily="18" charset="0"/>
              <a:cs typeface="Times New Roman" panose="02020603050405020304" pitchFamily="18" charset="0"/>
            </a:endParaRPr>
          </a:p>
          <a:p>
            <a:pPr lvl="1"/>
            <a:r>
              <a:rPr lang="en-US" b="1" dirty="0">
                <a:latin typeface="Times New Roman" panose="02020603050405020304" pitchFamily="18" charset="0"/>
                <a:cs typeface="Times New Roman" panose="02020603050405020304" pitchFamily="18" charset="0"/>
              </a:rPr>
              <a:t>Entity:</a:t>
            </a:r>
            <a:r>
              <a:rPr lang="en-US" dirty="0">
                <a:latin typeface="Times New Roman" panose="02020603050405020304" pitchFamily="18" charset="0"/>
                <a:cs typeface="Times New Roman" panose="02020603050405020304" pitchFamily="18" charset="0"/>
              </a:rPr>
              <a:t> Vendor, employee, customer or intangible</a:t>
            </a:r>
          </a:p>
          <a:p>
            <a:pPr lvl="2"/>
            <a:r>
              <a:rPr lang="en-US" dirty="0">
                <a:latin typeface="Times New Roman" panose="02020603050405020304" pitchFamily="18" charset="0"/>
                <a:cs typeface="Times New Roman" panose="02020603050405020304" pitchFamily="18" charset="0"/>
              </a:rPr>
              <a:t>False: Created or assumed</a:t>
            </a:r>
          </a:p>
          <a:p>
            <a:pPr lvl="2"/>
            <a:r>
              <a:rPr lang="en-US" dirty="0">
                <a:latin typeface="Times New Roman" panose="02020603050405020304" pitchFamily="18" charset="0"/>
                <a:cs typeface="Times New Roman" panose="02020603050405020304" pitchFamily="18" charset="0"/>
              </a:rPr>
              <a:t>Real: Complicit or not complicit</a:t>
            </a:r>
          </a:p>
          <a:p>
            <a:pPr lvl="1"/>
            <a:r>
              <a:rPr lang="en-US" b="1" dirty="0">
                <a:latin typeface="Times New Roman" panose="02020603050405020304" pitchFamily="18" charset="0"/>
                <a:cs typeface="Times New Roman" panose="02020603050405020304" pitchFamily="18" charset="0"/>
              </a:rPr>
              <a:t>Fraud action statement: </a:t>
            </a:r>
            <a:r>
              <a:rPr lang="en-US" dirty="0">
                <a:latin typeface="Times New Roman" panose="02020603050405020304" pitchFamily="18" charset="0"/>
                <a:cs typeface="Times New Roman" panose="02020603050405020304" pitchFamily="18" charset="0"/>
              </a:rPr>
              <a:t>the fraud threat or fraud risk statement</a:t>
            </a:r>
          </a:p>
          <a:p>
            <a:pPr lvl="1"/>
            <a:r>
              <a:rPr lang="en-US" b="1" dirty="0">
                <a:latin typeface="Times New Roman" panose="02020603050405020304" pitchFamily="18" charset="0"/>
                <a:cs typeface="Times New Roman" panose="02020603050405020304" pitchFamily="18" charset="0"/>
              </a:rPr>
              <a:t>Impact statement: </a:t>
            </a:r>
            <a:r>
              <a:rPr lang="en-US" dirty="0">
                <a:latin typeface="Times New Roman" panose="02020603050405020304" pitchFamily="18" charset="0"/>
                <a:cs typeface="Times New Roman" panose="02020603050405020304" pitchFamily="18" charset="0"/>
              </a:rPr>
              <a:t>Monetary or non-monetary</a:t>
            </a:r>
          </a:p>
          <a:p>
            <a:pPr lvl="1"/>
            <a:r>
              <a:rPr lang="en-US" b="1" dirty="0">
                <a:latin typeface="Times New Roman" panose="02020603050405020304" pitchFamily="18" charset="0"/>
                <a:cs typeface="Times New Roman" panose="02020603050405020304" pitchFamily="18" charset="0"/>
              </a:rPr>
              <a:t>Fraud conversion statement: </a:t>
            </a:r>
            <a:r>
              <a:rPr lang="en-US" dirty="0">
                <a:latin typeface="Times New Roman" panose="02020603050405020304" pitchFamily="18" charset="0"/>
                <a:cs typeface="Times New Roman" panose="02020603050405020304" pitchFamily="18" charset="0"/>
              </a:rPr>
              <a:t>How person committing financial benefits from the fraud action statement</a:t>
            </a:r>
          </a:p>
          <a:p>
            <a:endParaRPr lang="en-US" dirty="0"/>
          </a:p>
        </p:txBody>
      </p:sp>
      <p:sp>
        <p:nvSpPr>
          <p:cNvPr id="4" name="Date Placeholder 3">
            <a:extLst>
              <a:ext uri="{FF2B5EF4-FFF2-40B4-BE49-F238E27FC236}">
                <a16:creationId xmlns:a16="http://schemas.microsoft.com/office/drawing/2014/main" id="{647B2DEF-B825-8650-A4AF-8B76650532B5}"/>
              </a:ext>
            </a:extLst>
          </p:cNvPr>
          <p:cNvSpPr>
            <a:spLocks noGrp="1"/>
          </p:cNvSpPr>
          <p:nvPr>
            <p:ph type="dt" sz="half" idx="10"/>
          </p:nvPr>
        </p:nvSpPr>
        <p:spPr/>
        <p:txBody>
          <a:bodyPr/>
          <a:lstStyle/>
          <a:p>
            <a:fld id="{A95A3525-5184-4948-B629-CA6D4365494A}" type="datetime1">
              <a:rPr lang="en-US" smtClean="0"/>
              <a:t>11/17/2022</a:t>
            </a:fld>
            <a:endParaRPr lang="en-US" dirty="0"/>
          </a:p>
        </p:txBody>
      </p:sp>
      <p:sp>
        <p:nvSpPr>
          <p:cNvPr id="5" name="Footer Placeholder 4">
            <a:extLst>
              <a:ext uri="{FF2B5EF4-FFF2-40B4-BE49-F238E27FC236}">
                <a16:creationId xmlns:a16="http://schemas.microsoft.com/office/drawing/2014/main" id="{F0C7A809-F951-FDC2-3918-C4FF14AD1AFE}"/>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09994A83-D986-A132-E2F1-A4DF2ED6577A}"/>
              </a:ext>
            </a:extLst>
          </p:cNvPr>
          <p:cNvSpPr>
            <a:spLocks noGrp="1"/>
          </p:cNvSpPr>
          <p:nvPr>
            <p:ph type="sldNum" sz="quarter" idx="12"/>
          </p:nvPr>
        </p:nvSpPr>
        <p:spPr/>
        <p:txBody>
          <a:bodyPr/>
          <a:lstStyle/>
          <a:p>
            <a:fld id="{C03EC1D9-F6C5-4E76-B5B4-33234AD1D4AB}" type="slidenum">
              <a:rPr lang="en-US" smtClean="0"/>
              <a:t>34</a:t>
            </a:fld>
            <a:endParaRPr lang="en-US" dirty="0"/>
          </a:p>
        </p:txBody>
      </p:sp>
    </p:spTree>
    <p:extLst>
      <p:ext uri="{BB962C8B-B14F-4D97-AF65-F5344CB8AC3E}">
        <p14:creationId xmlns:p14="http://schemas.microsoft.com/office/powerpoint/2010/main" val="355231954"/>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Illustration of Fraud Risk for Auditors</a:t>
            </a:r>
          </a:p>
        </p:txBody>
      </p:sp>
      <p:sp>
        <p:nvSpPr>
          <p:cNvPr id="3" name="Content Placeholder 2"/>
          <p:cNvSpPr>
            <a:spLocks noGrp="1"/>
          </p:cNvSpPr>
          <p:nvPr>
            <p:ph sz="half" idx="1"/>
          </p:nvPr>
        </p:nvSpPr>
        <p:spPr/>
        <p:txBody>
          <a:bodyPr>
            <a:normAutofit/>
          </a:bodyPr>
          <a:lstStyle/>
          <a:p>
            <a:r>
              <a:rPr lang="en-US" dirty="0">
                <a:latin typeface="Times New Roman" panose="02020603050405020304" pitchFamily="18" charset="0"/>
                <a:cs typeface="Times New Roman" panose="02020603050405020304" pitchFamily="18" charset="0"/>
              </a:rPr>
              <a:t>Inherent fraud scheme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Fraud risk statement (what)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Fraud scenario (how)</a:t>
            </a:r>
          </a:p>
          <a:p>
            <a:pPr marL="0" indent="0">
              <a:buNone/>
            </a:pPr>
            <a:endParaRPr lang="en-US" dirty="0"/>
          </a:p>
          <a:p>
            <a:endParaRPr lang="en-US" dirty="0"/>
          </a:p>
          <a:p>
            <a:endParaRPr lang="en-US" dirty="0"/>
          </a:p>
          <a:p>
            <a:endParaRPr lang="en-US" dirty="0"/>
          </a:p>
        </p:txBody>
      </p:sp>
      <p:sp>
        <p:nvSpPr>
          <p:cNvPr id="4" name="Content Placeholder 3"/>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False Entity / False Billing</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Budget owner acting alone  cause a shell company to be set up on the vendor master file  process a contract and approves a fake invoice for goods or services not received causing the diversion of company funds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Budget owner submits invoice for services not provided within their approval authority to accounts payable, I/C weaknesses same person receives, accepts, retains and approves</a:t>
            </a:r>
          </a:p>
        </p:txBody>
      </p:sp>
      <p:sp>
        <p:nvSpPr>
          <p:cNvPr id="5" name="Footer Placeholder 4">
            <a:extLst>
              <a:ext uri="{FF2B5EF4-FFF2-40B4-BE49-F238E27FC236}">
                <a16:creationId xmlns:a16="http://schemas.microsoft.com/office/drawing/2014/main" id="{B2F00FF2-0557-4648-9A2D-954138D7AA9C}"/>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94A56C47-40C7-4F15-A6E1-224276AC3FD0}"/>
              </a:ext>
            </a:extLst>
          </p:cNvPr>
          <p:cNvSpPr>
            <a:spLocks noGrp="1"/>
          </p:cNvSpPr>
          <p:nvPr>
            <p:ph type="sldNum" sz="quarter" idx="12"/>
          </p:nvPr>
        </p:nvSpPr>
        <p:spPr/>
        <p:txBody>
          <a:bodyPr/>
          <a:lstStyle/>
          <a:p>
            <a:fld id="{C5859E2C-EECA-4362-9290-232E36652BDD}" type="slidenum">
              <a:rPr lang="en-US" smtClean="0"/>
              <a:t>35</a:t>
            </a:fld>
            <a:endParaRPr lang="en-US" dirty="0"/>
          </a:p>
        </p:txBody>
      </p:sp>
      <p:sp>
        <p:nvSpPr>
          <p:cNvPr id="7" name="Date Placeholder 6">
            <a:extLst>
              <a:ext uri="{FF2B5EF4-FFF2-40B4-BE49-F238E27FC236}">
                <a16:creationId xmlns:a16="http://schemas.microsoft.com/office/drawing/2014/main" id="{B350941B-92DD-6521-2912-CCBD71BB22C5}"/>
              </a:ext>
            </a:extLst>
          </p:cNvPr>
          <p:cNvSpPr>
            <a:spLocks noGrp="1"/>
          </p:cNvSpPr>
          <p:nvPr>
            <p:ph type="dt" sz="half" idx="10"/>
          </p:nvPr>
        </p:nvSpPr>
        <p:spPr/>
        <p:txBody>
          <a:bodyPr/>
          <a:lstStyle/>
          <a:p>
            <a:fld id="{C7C67D3E-3AA5-4FDB-9555-6A00CD833243}" type="datetime1">
              <a:rPr lang="en-US" smtClean="0"/>
              <a:t>11/17/2022</a:t>
            </a:fld>
            <a:endParaRPr lang="en-US" dirty="0"/>
          </a:p>
        </p:txBody>
      </p:sp>
    </p:spTree>
    <p:extLst>
      <p:ext uri="{BB962C8B-B14F-4D97-AF65-F5344CB8AC3E}">
        <p14:creationId xmlns:p14="http://schemas.microsoft.com/office/powerpoint/2010/main" val="3754324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True of False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 can compute the number of fraud risk statements with mathematical precession?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Number of fraud risk statements =‘s Person x entity x action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Fraud is logical</a:t>
            </a:r>
          </a:p>
        </p:txBody>
      </p:sp>
      <p:sp>
        <p:nvSpPr>
          <p:cNvPr id="4" name="Date Placeholder 3">
            <a:extLst>
              <a:ext uri="{FF2B5EF4-FFF2-40B4-BE49-F238E27FC236}">
                <a16:creationId xmlns:a16="http://schemas.microsoft.com/office/drawing/2014/main" id="{F182FA59-1DEE-E3E2-1DBA-AB1E9FBEDFB4}"/>
              </a:ext>
            </a:extLst>
          </p:cNvPr>
          <p:cNvSpPr>
            <a:spLocks noGrp="1"/>
          </p:cNvSpPr>
          <p:nvPr>
            <p:ph type="dt" sz="half" idx="10"/>
          </p:nvPr>
        </p:nvSpPr>
        <p:spPr/>
        <p:txBody>
          <a:bodyPr/>
          <a:lstStyle/>
          <a:p>
            <a:fld id="{D8EEDC3B-8313-46C4-BDA0-AEDA7792B7C4}" type="datetime1">
              <a:rPr lang="en-US" smtClean="0"/>
              <a:t>11/17/2022</a:t>
            </a:fld>
            <a:endParaRPr lang="en-US" dirty="0"/>
          </a:p>
        </p:txBody>
      </p:sp>
      <p:sp>
        <p:nvSpPr>
          <p:cNvPr id="5" name="Footer Placeholder 4">
            <a:extLst>
              <a:ext uri="{FF2B5EF4-FFF2-40B4-BE49-F238E27FC236}">
                <a16:creationId xmlns:a16="http://schemas.microsoft.com/office/drawing/2014/main" id="{B504C815-835B-9353-4EA9-73251D82D194}"/>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4C3C84CC-E3B1-18C9-4E59-6EEF3CA65671}"/>
              </a:ext>
            </a:extLst>
          </p:cNvPr>
          <p:cNvSpPr>
            <a:spLocks noGrp="1"/>
          </p:cNvSpPr>
          <p:nvPr>
            <p:ph type="sldNum" sz="quarter" idx="12"/>
          </p:nvPr>
        </p:nvSpPr>
        <p:spPr/>
        <p:txBody>
          <a:bodyPr/>
          <a:lstStyle/>
          <a:p>
            <a:fld id="{C03EC1D9-F6C5-4E76-B5B4-33234AD1D4AB}" type="slidenum">
              <a:rPr lang="en-US" smtClean="0"/>
              <a:t>36</a:t>
            </a:fld>
            <a:endParaRPr lang="en-US" dirty="0"/>
          </a:p>
        </p:txBody>
      </p:sp>
    </p:spTree>
    <p:extLst>
      <p:ext uri="{BB962C8B-B14F-4D97-AF65-F5344CB8AC3E}">
        <p14:creationId xmlns:p14="http://schemas.microsoft.com/office/powerpoint/2010/main" val="199589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heel(1)">
                                      <p:cBhvr>
                                        <p:cTn id="1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defRPr/>
            </a:pPr>
            <a:r>
              <a:rPr lang="en-US" dirty="0">
                <a:latin typeface="Times New Roman" panose="02020603050405020304" pitchFamily="18" charset="0"/>
                <a:cs typeface="Times New Roman" panose="02020603050405020304" pitchFamily="18" charset="0"/>
              </a:rPr>
              <a:t>Just A Different Look At Fraud Risk</a:t>
            </a:r>
          </a:p>
        </p:txBody>
      </p:sp>
      <p:graphicFrame>
        <p:nvGraphicFramePr>
          <p:cNvPr id="4" name="Content Placeholder 3"/>
          <p:cNvGraphicFramePr>
            <a:graphicFrameLocks noGrp="1"/>
          </p:cNvGraphicFramePr>
          <p:nvPr>
            <p:ph sz="quarter" idx="1"/>
          </p:nvPr>
        </p:nvGraphicFramePr>
        <p:xfrm>
          <a:off x="1981200" y="1600201"/>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3330B047-361C-1CF1-10EB-56333DDAD1BF}"/>
              </a:ext>
            </a:extLst>
          </p:cNvPr>
          <p:cNvSpPr>
            <a:spLocks noGrp="1"/>
          </p:cNvSpPr>
          <p:nvPr>
            <p:ph type="dt" sz="half" idx="10"/>
          </p:nvPr>
        </p:nvSpPr>
        <p:spPr/>
        <p:txBody>
          <a:bodyPr/>
          <a:lstStyle/>
          <a:p>
            <a:fld id="{F62382A0-5F81-4236-99D2-B114ABFD18F6}" type="datetime1">
              <a:rPr lang="en-US" smtClean="0"/>
              <a:t>11/17/2022</a:t>
            </a:fld>
            <a:endParaRPr lang="en-US" dirty="0"/>
          </a:p>
        </p:txBody>
      </p:sp>
      <p:sp>
        <p:nvSpPr>
          <p:cNvPr id="5" name="Footer Placeholder 4">
            <a:extLst>
              <a:ext uri="{FF2B5EF4-FFF2-40B4-BE49-F238E27FC236}">
                <a16:creationId xmlns:a16="http://schemas.microsoft.com/office/drawing/2014/main" id="{43F6D805-7D35-9BBD-0B4D-9A653D624DD3}"/>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388D3318-B6E0-93A0-6031-C99C3023E87C}"/>
              </a:ext>
            </a:extLst>
          </p:cNvPr>
          <p:cNvSpPr>
            <a:spLocks noGrp="1"/>
          </p:cNvSpPr>
          <p:nvPr>
            <p:ph type="sldNum" sz="quarter" idx="12"/>
          </p:nvPr>
        </p:nvSpPr>
        <p:spPr/>
        <p:txBody>
          <a:bodyPr/>
          <a:lstStyle/>
          <a:p>
            <a:fld id="{C03EC1D9-F6C5-4E76-B5B4-33234AD1D4AB}" type="slidenum">
              <a:rPr lang="en-US" smtClean="0"/>
              <a:t>37</a:t>
            </a:fld>
            <a:endParaRPr lang="en-US" dirty="0"/>
          </a:p>
        </p:txBody>
      </p:sp>
    </p:spTree>
    <p:extLst>
      <p:ext uri="{BB962C8B-B14F-4D97-AF65-F5344CB8AC3E}">
        <p14:creationId xmlns:p14="http://schemas.microsoft.com/office/powerpoint/2010/main" val="4073579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defRPr/>
            </a:pPr>
            <a:r>
              <a:rPr lang="en-US" dirty="0">
                <a:latin typeface="Times New Roman" panose="02020603050405020304" pitchFamily="18" charset="0"/>
                <a:cs typeface="Times New Roman" panose="02020603050405020304" pitchFamily="18" charset="0"/>
              </a:rPr>
              <a:t>Just A Different Look At Fraud Risk</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19492781"/>
              </p:ext>
            </p:extLst>
          </p:nvPr>
        </p:nvGraphicFramePr>
        <p:xfrm>
          <a:off x="1981200" y="1600201"/>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03CC0361-8495-3568-6CDD-34EE8A8DCBED}"/>
              </a:ext>
            </a:extLst>
          </p:cNvPr>
          <p:cNvSpPr>
            <a:spLocks noGrp="1"/>
          </p:cNvSpPr>
          <p:nvPr>
            <p:ph type="dt" sz="half" idx="10"/>
          </p:nvPr>
        </p:nvSpPr>
        <p:spPr/>
        <p:txBody>
          <a:bodyPr/>
          <a:lstStyle/>
          <a:p>
            <a:fld id="{80B2CFE4-8622-419C-83F6-3232239F6CA9}" type="datetime1">
              <a:rPr lang="en-US" smtClean="0"/>
              <a:t>11/17/2022</a:t>
            </a:fld>
            <a:endParaRPr lang="en-US" dirty="0"/>
          </a:p>
        </p:txBody>
      </p:sp>
      <p:sp>
        <p:nvSpPr>
          <p:cNvPr id="5" name="Footer Placeholder 4">
            <a:extLst>
              <a:ext uri="{FF2B5EF4-FFF2-40B4-BE49-F238E27FC236}">
                <a16:creationId xmlns:a16="http://schemas.microsoft.com/office/drawing/2014/main" id="{80FD5F24-5A0C-33D3-D4E9-B9689D626CF1}"/>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CCD11761-E0EB-D635-E340-EBCB05886898}"/>
              </a:ext>
            </a:extLst>
          </p:cNvPr>
          <p:cNvSpPr>
            <a:spLocks noGrp="1"/>
          </p:cNvSpPr>
          <p:nvPr>
            <p:ph type="sldNum" sz="quarter" idx="12"/>
          </p:nvPr>
        </p:nvSpPr>
        <p:spPr/>
        <p:txBody>
          <a:bodyPr/>
          <a:lstStyle/>
          <a:p>
            <a:fld id="{C03EC1D9-F6C5-4E76-B5B4-33234AD1D4AB}" type="slidenum">
              <a:rPr lang="en-US" smtClean="0"/>
              <a:t>38</a:t>
            </a:fld>
            <a:endParaRPr lang="en-US" dirty="0"/>
          </a:p>
        </p:txBody>
      </p:sp>
    </p:spTree>
    <p:extLst>
      <p:ext uri="{BB962C8B-B14F-4D97-AF65-F5344CB8AC3E}">
        <p14:creationId xmlns:p14="http://schemas.microsoft.com/office/powerpoint/2010/main" val="4528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fraud risk statements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Common to all business systems </a:t>
            </a:r>
          </a:p>
          <a:p>
            <a:r>
              <a:rPr lang="en-US" dirty="0">
                <a:latin typeface="Times New Roman" panose="02020603050405020304" pitchFamily="18" charset="0"/>
                <a:cs typeface="Times New Roman" panose="02020603050405020304" pitchFamily="18" charset="0"/>
              </a:rPr>
              <a:t>Company specific</a:t>
            </a:r>
          </a:p>
          <a:p>
            <a:r>
              <a:rPr lang="en-US" dirty="0">
                <a:latin typeface="Times New Roman" panose="02020603050405020304" pitchFamily="18" charset="0"/>
                <a:cs typeface="Times New Roman" panose="02020603050405020304" pitchFamily="18" charset="0"/>
              </a:rPr>
              <a:t>Industry specific</a:t>
            </a:r>
          </a:p>
          <a:p>
            <a:r>
              <a:rPr lang="en-US" dirty="0">
                <a:latin typeface="Times New Roman" panose="02020603050405020304" pitchFamily="18" charset="0"/>
                <a:cs typeface="Times New Roman" panose="02020603050405020304" pitchFamily="18" charset="0"/>
              </a:rPr>
              <a:t>Unauthorized access</a:t>
            </a:r>
          </a:p>
          <a:p>
            <a:r>
              <a:rPr lang="en-US" dirty="0">
                <a:latin typeface="Times New Roman" panose="02020603050405020304" pitchFamily="18" charset="0"/>
                <a:cs typeface="Times New Roman" panose="02020603050405020304" pitchFamily="18" charset="0"/>
              </a:rPr>
              <a:t>Internal control inhibitor</a:t>
            </a:r>
          </a:p>
          <a:p>
            <a:endParaRPr lang="en-US" dirty="0"/>
          </a:p>
        </p:txBody>
      </p:sp>
      <p:sp>
        <p:nvSpPr>
          <p:cNvPr id="4" name="Date Placeholder 3">
            <a:extLst>
              <a:ext uri="{FF2B5EF4-FFF2-40B4-BE49-F238E27FC236}">
                <a16:creationId xmlns:a16="http://schemas.microsoft.com/office/drawing/2014/main" id="{997E1A09-3E34-CAD5-8E65-B42B07254662}"/>
              </a:ext>
            </a:extLst>
          </p:cNvPr>
          <p:cNvSpPr>
            <a:spLocks noGrp="1"/>
          </p:cNvSpPr>
          <p:nvPr>
            <p:ph type="dt" sz="half" idx="10"/>
          </p:nvPr>
        </p:nvSpPr>
        <p:spPr/>
        <p:txBody>
          <a:bodyPr/>
          <a:lstStyle/>
          <a:p>
            <a:fld id="{2E5722FA-86A6-499D-8ECD-D2AB9FDE6BCE}" type="datetime1">
              <a:rPr lang="en-US" smtClean="0"/>
              <a:t>11/17/2022</a:t>
            </a:fld>
            <a:endParaRPr lang="en-US" dirty="0"/>
          </a:p>
        </p:txBody>
      </p:sp>
      <p:sp>
        <p:nvSpPr>
          <p:cNvPr id="5" name="Footer Placeholder 4">
            <a:extLst>
              <a:ext uri="{FF2B5EF4-FFF2-40B4-BE49-F238E27FC236}">
                <a16:creationId xmlns:a16="http://schemas.microsoft.com/office/drawing/2014/main" id="{EA92B351-4C46-4B79-0ADC-41FC098C2391}"/>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24A7AA81-DBC9-2C0D-34CF-D30AB96B482E}"/>
              </a:ext>
            </a:extLst>
          </p:cNvPr>
          <p:cNvSpPr>
            <a:spLocks noGrp="1"/>
          </p:cNvSpPr>
          <p:nvPr>
            <p:ph type="sldNum" sz="quarter" idx="12"/>
          </p:nvPr>
        </p:nvSpPr>
        <p:spPr/>
        <p:txBody>
          <a:bodyPr/>
          <a:lstStyle/>
          <a:p>
            <a:fld id="{C03EC1D9-F6C5-4E76-B5B4-33234AD1D4AB}" type="slidenum">
              <a:rPr lang="en-US" smtClean="0"/>
              <a:t>39</a:t>
            </a:fld>
            <a:endParaRPr lang="en-US" dirty="0"/>
          </a:p>
        </p:txBody>
      </p:sp>
    </p:spTree>
    <p:extLst>
      <p:ext uri="{BB962C8B-B14F-4D97-AF65-F5344CB8AC3E}">
        <p14:creationId xmlns:p14="http://schemas.microsoft.com/office/powerpoint/2010/main" val="203022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Our approach to transferring knowledge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Lecture via power point presentation</a:t>
            </a:r>
          </a:p>
          <a:p>
            <a:r>
              <a:rPr lang="en-US" dirty="0">
                <a:latin typeface="Times New Roman" panose="02020603050405020304" pitchFamily="18" charset="0"/>
                <a:cs typeface="Times New Roman" panose="02020603050405020304" pitchFamily="18" charset="0"/>
              </a:rPr>
              <a:t>Redundancy in presentation of key items</a:t>
            </a:r>
          </a:p>
          <a:p>
            <a:r>
              <a:rPr lang="en-US" dirty="0">
                <a:latin typeface="Times New Roman" panose="02020603050405020304" pitchFamily="18" charset="0"/>
                <a:cs typeface="Times New Roman" panose="02020603050405020304" pitchFamily="18" charset="0"/>
              </a:rPr>
              <a:t>Thought provoking questions though out presentation</a:t>
            </a:r>
          </a:p>
          <a:p>
            <a:r>
              <a:rPr lang="en-US" dirty="0">
                <a:latin typeface="Times New Roman" panose="02020603050405020304" pitchFamily="18" charset="0"/>
                <a:cs typeface="Times New Roman" panose="02020603050405020304" pitchFamily="18" charset="0"/>
              </a:rPr>
              <a:t>Class exercises which reinforce the lecture material</a:t>
            </a:r>
          </a:p>
          <a:p>
            <a:r>
              <a:rPr lang="en-US" dirty="0">
                <a:latin typeface="Times New Roman" panose="02020603050405020304" pitchFamily="18" charset="0"/>
                <a:cs typeface="Times New Roman" panose="02020603050405020304" pitchFamily="18" charset="0"/>
              </a:rPr>
              <a:t>Real life examples</a:t>
            </a:r>
          </a:p>
          <a:p>
            <a:endParaRPr lang="en-US" dirty="0"/>
          </a:p>
        </p:txBody>
      </p:sp>
      <p:sp>
        <p:nvSpPr>
          <p:cNvPr id="4" name="Date Placeholder 3"/>
          <p:cNvSpPr>
            <a:spLocks noGrp="1"/>
          </p:cNvSpPr>
          <p:nvPr>
            <p:ph type="dt" sz="half" idx="10"/>
          </p:nvPr>
        </p:nvSpPr>
        <p:spPr/>
        <p:txBody>
          <a:bodyPr/>
          <a:lstStyle/>
          <a:p>
            <a:fld id="{E3C53CC2-EA2D-4D76-A85D-C8CDEDB14C3A}"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DF6005F8-934F-418B-81FA-F36D272F2BEB}" type="slidenum">
              <a:rPr lang="en-US" smtClean="0"/>
              <a:t>4</a:t>
            </a:fld>
            <a:endParaRPr lang="en-US" dirty="0"/>
          </a:p>
        </p:txBody>
      </p:sp>
    </p:spTree>
    <p:extLst>
      <p:ext uri="{BB962C8B-B14F-4D97-AF65-F5344CB8AC3E}">
        <p14:creationId xmlns:p14="http://schemas.microsoft.com/office/powerpoint/2010/main" val="2059638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Nuances by Type of Fraud Scheme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Asset misappropriation ( Theft of asset)</a:t>
            </a:r>
          </a:p>
          <a:p>
            <a:pPr lvl="1"/>
            <a:r>
              <a:rPr lang="en-US" dirty="0">
                <a:latin typeface="Times New Roman" panose="02020603050405020304" pitchFamily="18" charset="0"/>
                <a:cs typeface="Times New Roman" panose="02020603050405020304" pitchFamily="18" charset="0"/>
              </a:rPr>
              <a:t>Primary element varies by scheme</a:t>
            </a:r>
          </a:p>
          <a:p>
            <a:pPr lvl="1"/>
            <a:r>
              <a:rPr lang="en-US" dirty="0">
                <a:latin typeface="Times New Roman" panose="02020603050405020304" pitchFamily="18" charset="0"/>
                <a:cs typeface="Times New Roman" panose="02020603050405020304" pitchFamily="18" charset="0"/>
              </a:rPr>
              <a:t>Conversion cycle varies by scheme</a:t>
            </a:r>
          </a:p>
          <a:p>
            <a:r>
              <a:rPr lang="en-US" dirty="0">
                <a:latin typeface="Times New Roman" panose="02020603050405020304" pitchFamily="18" charset="0"/>
                <a:cs typeface="Times New Roman" panose="02020603050405020304" pitchFamily="18" charset="0"/>
              </a:rPr>
              <a:t>Corruption (decision  / bribe)</a:t>
            </a:r>
          </a:p>
          <a:p>
            <a:pPr lvl="1"/>
            <a:r>
              <a:rPr lang="en-US" dirty="0">
                <a:latin typeface="Times New Roman" panose="02020603050405020304" pitchFamily="18" charset="0"/>
                <a:cs typeface="Times New Roman" panose="02020603050405020304" pitchFamily="18" charset="0"/>
              </a:rPr>
              <a:t>Opportunity is always collusion</a:t>
            </a:r>
          </a:p>
          <a:p>
            <a:pPr lvl="1"/>
            <a:r>
              <a:rPr lang="en-US" dirty="0">
                <a:latin typeface="Times New Roman" panose="02020603050405020304" pitchFamily="18" charset="0"/>
                <a:cs typeface="Times New Roman" panose="02020603050405020304" pitchFamily="18" charset="0"/>
              </a:rPr>
              <a:t>Entity is almost always one element of opportunity</a:t>
            </a:r>
          </a:p>
          <a:p>
            <a:r>
              <a:rPr lang="en-US" dirty="0">
                <a:latin typeface="Times New Roman" panose="02020603050405020304" pitchFamily="18" charset="0"/>
                <a:cs typeface="Times New Roman" panose="02020603050405020304" pitchFamily="18" charset="0"/>
              </a:rPr>
              <a:t>Financial Reporting (misstatement)</a:t>
            </a:r>
          </a:p>
          <a:p>
            <a:pPr lvl="1"/>
            <a:r>
              <a:rPr lang="en-US" dirty="0">
                <a:latin typeface="Times New Roman" panose="02020603050405020304" pitchFamily="18" charset="0"/>
                <a:cs typeface="Times New Roman" panose="02020603050405020304" pitchFamily="18" charset="0"/>
              </a:rPr>
              <a:t>Direction of misstatement</a:t>
            </a:r>
          </a:p>
          <a:p>
            <a:pPr lvl="1"/>
            <a:r>
              <a:rPr lang="en-US" dirty="0">
                <a:latin typeface="Times New Roman" panose="02020603050405020304" pitchFamily="18" charset="0"/>
                <a:cs typeface="Times New Roman" panose="02020603050405020304" pitchFamily="18" charset="0"/>
              </a:rPr>
              <a:t>GAAP Implication</a:t>
            </a:r>
          </a:p>
        </p:txBody>
      </p:sp>
      <p:sp>
        <p:nvSpPr>
          <p:cNvPr id="4" name="Date Placeholder 3">
            <a:extLst>
              <a:ext uri="{FF2B5EF4-FFF2-40B4-BE49-F238E27FC236}">
                <a16:creationId xmlns:a16="http://schemas.microsoft.com/office/drawing/2014/main" id="{496E7527-EA2D-486B-866B-22F7E5A5F39B}"/>
              </a:ext>
            </a:extLst>
          </p:cNvPr>
          <p:cNvSpPr>
            <a:spLocks noGrp="1"/>
          </p:cNvSpPr>
          <p:nvPr>
            <p:ph type="dt" sz="half" idx="10"/>
          </p:nvPr>
        </p:nvSpPr>
        <p:spPr/>
        <p:txBody>
          <a:bodyPr/>
          <a:lstStyle/>
          <a:p>
            <a:fld id="{846D0145-2493-44BF-9476-21B863D4AF01}" type="datetime1">
              <a:rPr lang="en-US" smtClean="0"/>
              <a:t>11/17/2022</a:t>
            </a:fld>
            <a:endParaRPr lang="en-US" dirty="0"/>
          </a:p>
        </p:txBody>
      </p:sp>
      <p:sp>
        <p:nvSpPr>
          <p:cNvPr id="5" name="Footer Placeholder 4">
            <a:extLst>
              <a:ext uri="{FF2B5EF4-FFF2-40B4-BE49-F238E27FC236}">
                <a16:creationId xmlns:a16="http://schemas.microsoft.com/office/drawing/2014/main" id="{74677617-0DB3-8962-5534-643904052929}"/>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1D0B9C7F-2D87-DCBD-E02C-612ABB38A2A5}"/>
              </a:ext>
            </a:extLst>
          </p:cNvPr>
          <p:cNvSpPr>
            <a:spLocks noGrp="1"/>
          </p:cNvSpPr>
          <p:nvPr>
            <p:ph type="sldNum" sz="quarter" idx="12"/>
          </p:nvPr>
        </p:nvSpPr>
        <p:spPr/>
        <p:txBody>
          <a:bodyPr/>
          <a:lstStyle/>
          <a:p>
            <a:fld id="{C03EC1D9-F6C5-4E76-B5B4-33234AD1D4AB}" type="slidenum">
              <a:rPr lang="en-US" smtClean="0"/>
              <a:t>40</a:t>
            </a:fld>
            <a:endParaRPr lang="en-US" dirty="0"/>
          </a:p>
        </p:txBody>
      </p:sp>
    </p:spTree>
    <p:extLst>
      <p:ext uri="{BB962C8B-B14F-4D97-AF65-F5344CB8AC3E}">
        <p14:creationId xmlns:p14="http://schemas.microsoft.com/office/powerpoint/2010/main" val="1334402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4632-5E9D-425F-A906-EF336F81AE7B}"/>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How to Create a Comprehensive List of Fraud Risk Statements</a:t>
            </a:r>
          </a:p>
        </p:txBody>
      </p:sp>
      <p:sp>
        <p:nvSpPr>
          <p:cNvPr id="3" name="Content Placeholder 2">
            <a:extLst>
              <a:ext uri="{FF2B5EF4-FFF2-40B4-BE49-F238E27FC236}">
                <a16:creationId xmlns:a16="http://schemas.microsoft.com/office/drawing/2014/main" id="{E09ABD45-9815-4730-B559-6E00D10A1A5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Start with the scope of your audit program</a:t>
            </a:r>
          </a:p>
          <a:p>
            <a:r>
              <a:rPr lang="en-US" dirty="0">
                <a:latin typeface="Times New Roman" panose="02020603050405020304" pitchFamily="18" charset="0"/>
                <a:cs typeface="Times New Roman" panose="02020603050405020304" pitchFamily="18" charset="0"/>
              </a:rPr>
              <a:t>Believe it or not: How detailed do you want your fraud risk statement?</a:t>
            </a:r>
          </a:p>
          <a:p>
            <a:r>
              <a:rPr lang="en-US" dirty="0">
                <a:latin typeface="Times New Roman" panose="02020603050405020304" pitchFamily="18" charset="0"/>
                <a:cs typeface="Times New Roman" panose="02020603050405020304" pitchFamily="18" charset="0"/>
              </a:rPr>
              <a:t>Should I be using fraud risk statements or fraud scenarios</a:t>
            </a:r>
          </a:p>
          <a:p>
            <a:r>
              <a:rPr lang="en-US" dirty="0">
                <a:latin typeface="Times New Roman" panose="02020603050405020304" pitchFamily="18" charset="0"/>
                <a:cs typeface="Times New Roman" panose="02020603050405020304" pitchFamily="18" charset="0"/>
              </a:rPr>
              <a:t>How will the fraud risk statements be used</a:t>
            </a:r>
          </a:p>
          <a:p>
            <a:pPr lvl="1"/>
            <a:r>
              <a:rPr lang="en-US" sz="2800" dirty="0">
                <a:latin typeface="Times New Roman" panose="02020603050405020304" pitchFamily="18" charset="0"/>
                <a:cs typeface="Times New Roman" panose="02020603050405020304" pitchFamily="18" charset="0"/>
              </a:rPr>
              <a:t>Fraud risk management</a:t>
            </a:r>
          </a:p>
          <a:p>
            <a:pPr lvl="1"/>
            <a:r>
              <a:rPr lang="en-US" sz="2800" dirty="0">
                <a:latin typeface="Times New Roman" panose="02020603050405020304" pitchFamily="18" charset="0"/>
                <a:cs typeface="Times New Roman" panose="02020603050405020304" pitchFamily="18" charset="0"/>
              </a:rPr>
              <a:t>Audit program development</a:t>
            </a:r>
          </a:p>
          <a:p>
            <a:pPr lvl="1"/>
            <a:r>
              <a:rPr lang="en-US" sz="2800" dirty="0">
                <a:latin typeface="Times New Roman" panose="02020603050405020304" pitchFamily="18" charset="0"/>
                <a:cs typeface="Times New Roman" panose="02020603050405020304" pitchFamily="18" charset="0"/>
              </a:rPr>
              <a:t>Experience of the team</a:t>
            </a:r>
          </a:p>
          <a:p>
            <a:pPr lvl="1"/>
            <a:endParaRPr lang="en-US" dirty="0"/>
          </a:p>
        </p:txBody>
      </p:sp>
      <p:sp>
        <p:nvSpPr>
          <p:cNvPr id="4" name="Footer Placeholder 3">
            <a:extLst>
              <a:ext uri="{FF2B5EF4-FFF2-40B4-BE49-F238E27FC236}">
                <a16:creationId xmlns:a16="http://schemas.microsoft.com/office/drawing/2014/main" id="{1D4DFDD4-5BA8-4233-927F-276CCEDC0F53}"/>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7BBB3FB3-DCF4-4918-90EB-77F9E9D61BAB}"/>
              </a:ext>
            </a:extLst>
          </p:cNvPr>
          <p:cNvSpPr>
            <a:spLocks noGrp="1"/>
          </p:cNvSpPr>
          <p:nvPr>
            <p:ph type="sldNum" sz="quarter" idx="12"/>
          </p:nvPr>
        </p:nvSpPr>
        <p:spPr/>
        <p:txBody>
          <a:bodyPr/>
          <a:lstStyle/>
          <a:p>
            <a:fld id="{C5859E2C-EECA-4362-9290-232E36652BDD}" type="slidenum">
              <a:rPr lang="en-US" smtClean="0"/>
              <a:t>41</a:t>
            </a:fld>
            <a:endParaRPr lang="en-US" dirty="0"/>
          </a:p>
        </p:txBody>
      </p:sp>
      <p:sp>
        <p:nvSpPr>
          <p:cNvPr id="6" name="Date Placeholder 5">
            <a:extLst>
              <a:ext uri="{FF2B5EF4-FFF2-40B4-BE49-F238E27FC236}">
                <a16:creationId xmlns:a16="http://schemas.microsoft.com/office/drawing/2014/main" id="{8E1ED000-416F-7F2E-F0A3-15A5061077D4}"/>
              </a:ext>
            </a:extLst>
          </p:cNvPr>
          <p:cNvSpPr>
            <a:spLocks noGrp="1"/>
          </p:cNvSpPr>
          <p:nvPr>
            <p:ph type="dt" sz="half" idx="10"/>
          </p:nvPr>
        </p:nvSpPr>
        <p:spPr/>
        <p:txBody>
          <a:bodyPr/>
          <a:lstStyle/>
          <a:p>
            <a:fld id="{5F5ED90B-C935-4D49-91E2-70663AF6DE33}" type="datetime1">
              <a:rPr lang="en-US" smtClean="0"/>
              <a:t>11/17/2022</a:t>
            </a:fld>
            <a:endParaRPr lang="en-US" dirty="0"/>
          </a:p>
        </p:txBody>
      </p:sp>
    </p:spTree>
    <p:extLst>
      <p:ext uri="{BB962C8B-B14F-4D97-AF65-F5344CB8AC3E}">
        <p14:creationId xmlns:p14="http://schemas.microsoft.com/office/powerpoint/2010/main" val="41658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5D5AD-ADE7-0EEF-1C80-39D12D0E7B6D}"/>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How Detailed do you Want Your Fraud Risk Statement?</a:t>
            </a:r>
          </a:p>
        </p:txBody>
      </p:sp>
      <p:sp>
        <p:nvSpPr>
          <p:cNvPr id="3" name="Content Placeholder 2">
            <a:extLst>
              <a:ext uri="{FF2B5EF4-FFF2-40B4-BE49-F238E27FC236}">
                <a16:creationId xmlns:a16="http://schemas.microsoft.com/office/drawing/2014/main" id="{9EA2885B-1C26-A484-AA1F-BE01056DE53A}"/>
              </a:ext>
            </a:extLst>
          </p:cNvPr>
          <p:cNvSpPr>
            <a:spLocks noGrp="1"/>
          </p:cNvSpPr>
          <p:nvPr>
            <p:ph idx="1"/>
          </p:nvPr>
        </p:nvSpPr>
        <p:spPr/>
        <p:txBody>
          <a:bodyPr>
            <a:normAutofit fontScale="32500" lnSpcReduction="20000"/>
          </a:bodyPr>
          <a:lstStyle/>
          <a:p>
            <a:r>
              <a:rPr lang="en-US" sz="6400" dirty="0">
                <a:latin typeface="Times New Roman" panose="02020603050405020304" pitchFamily="18" charset="0"/>
                <a:cs typeface="Times New Roman" panose="02020603050405020304" pitchFamily="18" charset="0"/>
              </a:rPr>
              <a:t>Highest (generic) level: Vendor overbills the company</a:t>
            </a:r>
          </a:p>
          <a:p>
            <a:r>
              <a:rPr lang="en-US" sz="6400" dirty="0">
                <a:latin typeface="Times New Roman" panose="02020603050405020304" pitchFamily="18" charset="0"/>
                <a:cs typeface="Times New Roman" panose="02020603050405020304" pitchFamily="18" charset="0"/>
              </a:rPr>
              <a:t>Second level: Vendor commits a product substitution scheme: Product substitution refers to the knowing and willful substitution, without the purchaser's knowledge or consent </a:t>
            </a:r>
          </a:p>
          <a:p>
            <a:r>
              <a:rPr lang="en-US" sz="6400" b="1" dirty="0">
                <a:latin typeface="Times New Roman" panose="02020603050405020304" pitchFamily="18" charset="0"/>
                <a:cs typeface="Times New Roman" panose="02020603050405020304" pitchFamily="18" charset="0"/>
              </a:rPr>
              <a:t>Third Level, Perpetrated by Supplier: </a:t>
            </a:r>
          </a:p>
          <a:p>
            <a:r>
              <a:rPr lang="en-US" sz="6400" dirty="0">
                <a:latin typeface="Times New Roman" panose="02020603050405020304" pitchFamily="18" charset="0"/>
                <a:cs typeface="Times New Roman" panose="02020603050405020304" pitchFamily="18" charset="0"/>
              </a:rPr>
              <a:t>I.e., of a fraud risk statement: Supplier alone (or in collusion with an internal person) commits a product substitution scheme (or provided expired goods) resulting in warranty issues (or internal person receives a bribe for accepting expired goods). </a:t>
            </a:r>
          </a:p>
          <a:p>
            <a:pPr marL="457200" lvl="1" indent="0">
              <a:buNone/>
            </a:pPr>
            <a:r>
              <a:rPr lang="en-US" sz="6000" dirty="0">
                <a:latin typeface="Times New Roman" panose="02020603050405020304" pitchFamily="18" charset="0"/>
                <a:cs typeface="Times New Roman" panose="02020603050405020304" pitchFamily="18" charset="0"/>
              </a:rPr>
              <a:t>•</a:t>
            </a:r>
            <a:r>
              <a:rPr lang="en-US" sz="7200" dirty="0">
                <a:latin typeface="Times New Roman" panose="02020603050405020304" pitchFamily="18" charset="0"/>
                <a:cs typeface="Times New Roman" panose="02020603050405020304" pitchFamily="18" charset="0"/>
              </a:rPr>
              <a:t>Fitness issue</a:t>
            </a:r>
          </a:p>
          <a:p>
            <a:pPr marL="457200" lvl="1" indent="0">
              <a:buNone/>
            </a:pPr>
            <a:r>
              <a:rPr lang="en-US" sz="7200" dirty="0">
                <a:latin typeface="Times New Roman" panose="02020603050405020304" pitchFamily="18" charset="0"/>
                <a:cs typeface="Times New Roman" panose="02020603050405020304" pitchFamily="18" charset="0"/>
              </a:rPr>
              <a:t>•Knock off scheme</a:t>
            </a:r>
          </a:p>
          <a:p>
            <a:pPr marL="457200" lvl="1" indent="0">
              <a:buNone/>
            </a:pPr>
            <a:r>
              <a:rPr lang="en-US" sz="7200" dirty="0">
                <a:latin typeface="Times New Roman" panose="02020603050405020304" pitchFamily="18" charset="0"/>
                <a:cs typeface="Times New Roman" panose="02020603050405020304" pitchFamily="18" charset="0"/>
              </a:rPr>
              <a:t>•Obsolete or expired scheme</a:t>
            </a:r>
          </a:p>
          <a:p>
            <a:pPr marL="457200" lvl="1" indent="0">
              <a:buNone/>
            </a:pPr>
            <a:r>
              <a:rPr lang="en-US" sz="7200" dirty="0">
                <a:latin typeface="Times New Roman" panose="02020603050405020304" pitchFamily="18" charset="0"/>
                <a:cs typeface="Times New Roman" panose="02020603050405020304" pitchFamily="18" charset="0"/>
              </a:rPr>
              <a:t>•Used, surplus, or outdated materials or components</a:t>
            </a:r>
          </a:p>
          <a:p>
            <a:pPr marL="457200" lvl="1" indent="0">
              <a:buNone/>
            </a:pPr>
            <a:r>
              <a:rPr lang="en-US" sz="7200" dirty="0">
                <a:latin typeface="Times New Roman" panose="02020603050405020304" pitchFamily="18" charset="0"/>
                <a:cs typeface="Times New Roman" panose="02020603050405020304" pitchFamily="18" charset="0"/>
              </a:rPr>
              <a:t>•Materials that do not conform to contract requirements</a:t>
            </a:r>
          </a:p>
          <a:p>
            <a:endParaRPr lang="en-US" sz="6400" dirty="0">
              <a:latin typeface="Times New Roman" panose="02020603050405020304" pitchFamily="18" charset="0"/>
              <a:cs typeface="Times New Roman" panose="02020603050405020304" pitchFamily="18" charset="0"/>
            </a:endParaRPr>
          </a:p>
          <a:p>
            <a:endParaRPr lang="en-US" sz="6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11060FF-3B79-723D-86B0-4FF26A265CF1}"/>
              </a:ext>
            </a:extLst>
          </p:cNvPr>
          <p:cNvSpPr>
            <a:spLocks noGrp="1"/>
          </p:cNvSpPr>
          <p:nvPr>
            <p:ph type="dt" sz="half" idx="10"/>
          </p:nvPr>
        </p:nvSpPr>
        <p:spPr/>
        <p:txBody>
          <a:bodyPr/>
          <a:lstStyle/>
          <a:p>
            <a:fld id="{5725249B-40B9-48C8-B29F-269E4C54CC42}" type="datetime1">
              <a:rPr lang="en-US" smtClean="0"/>
              <a:t>11/17/2022</a:t>
            </a:fld>
            <a:endParaRPr lang="en-US" dirty="0"/>
          </a:p>
        </p:txBody>
      </p:sp>
      <p:sp>
        <p:nvSpPr>
          <p:cNvPr id="5" name="Footer Placeholder 4">
            <a:extLst>
              <a:ext uri="{FF2B5EF4-FFF2-40B4-BE49-F238E27FC236}">
                <a16:creationId xmlns:a16="http://schemas.microsoft.com/office/drawing/2014/main" id="{856F72B7-C6DF-4D17-6F4D-778F82B388CC}"/>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B5031CD5-FFB6-AB1C-FA7D-2179CB21164E}"/>
              </a:ext>
            </a:extLst>
          </p:cNvPr>
          <p:cNvSpPr>
            <a:spLocks noGrp="1"/>
          </p:cNvSpPr>
          <p:nvPr>
            <p:ph type="sldNum" sz="quarter" idx="12"/>
          </p:nvPr>
        </p:nvSpPr>
        <p:spPr/>
        <p:txBody>
          <a:bodyPr/>
          <a:lstStyle/>
          <a:p>
            <a:fld id="{C03EC1D9-F6C5-4E76-B5B4-33234AD1D4AB}" type="slidenum">
              <a:rPr lang="en-US" smtClean="0"/>
              <a:t>42</a:t>
            </a:fld>
            <a:endParaRPr lang="en-US" dirty="0"/>
          </a:p>
        </p:txBody>
      </p:sp>
    </p:spTree>
    <p:extLst>
      <p:ext uri="{BB962C8B-B14F-4D97-AF65-F5344CB8AC3E}">
        <p14:creationId xmlns:p14="http://schemas.microsoft.com/office/powerpoint/2010/main" val="2374409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B10D-55DC-E244-1E41-3EAF3185FB9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Detailed do you Want Your Fraud Risk Statement?</a:t>
            </a:r>
          </a:p>
        </p:txBody>
      </p:sp>
      <p:sp>
        <p:nvSpPr>
          <p:cNvPr id="3" name="Content Placeholder 2">
            <a:extLst>
              <a:ext uri="{FF2B5EF4-FFF2-40B4-BE49-F238E27FC236}">
                <a16:creationId xmlns:a16="http://schemas.microsoft.com/office/drawing/2014/main" id="{8DC3BF2A-3181-3D1D-85D6-0B1DD5486601}"/>
              </a:ext>
            </a:extLst>
          </p:cNvPr>
          <p:cNvSpPr>
            <a:spLocks noGrp="1"/>
          </p:cNvSpPr>
          <p:nvPr>
            <p:ph idx="1"/>
          </p:nvPr>
        </p:nvSpPr>
        <p:spPr/>
        <p:txBody>
          <a:bodyPr>
            <a:normAutofit fontScale="25000" lnSpcReduction="20000"/>
          </a:bodyPr>
          <a:lstStyle/>
          <a:p>
            <a:r>
              <a:rPr lang="en-US" sz="7200" b="1" dirty="0">
                <a:latin typeface="Times New Roman" panose="02020603050405020304" pitchFamily="18" charset="0"/>
                <a:cs typeface="Times New Roman" panose="02020603050405020304" pitchFamily="18" charset="0"/>
              </a:rPr>
              <a:t>Third Level, Perpetrated by Manufacturer: </a:t>
            </a:r>
          </a:p>
          <a:p>
            <a:r>
              <a:rPr lang="en-US" sz="7200" dirty="0">
                <a:latin typeface="Times New Roman" panose="02020603050405020304" pitchFamily="18" charset="0"/>
                <a:cs typeface="Times New Roman" panose="02020603050405020304" pitchFamily="18" charset="0"/>
              </a:rPr>
              <a:t>I.e., Manufacturer alone intentionally misstates the chemical composition of their goods resulting in potential legal liabilities costs.</a:t>
            </a:r>
          </a:p>
          <a:p>
            <a:pPr lvl="1"/>
            <a:endParaRPr lang="en-US" sz="7200" dirty="0">
              <a:latin typeface="Times New Roman" panose="02020603050405020304" pitchFamily="18" charset="0"/>
              <a:cs typeface="Times New Roman" panose="02020603050405020304" pitchFamily="18" charset="0"/>
            </a:endParaRPr>
          </a:p>
          <a:p>
            <a:pPr lvl="1"/>
            <a:r>
              <a:rPr lang="en-US" sz="7200" dirty="0">
                <a:latin typeface="Times New Roman" panose="02020603050405020304" pitchFamily="18" charset="0"/>
                <a:cs typeface="Times New Roman" panose="02020603050405020304" pitchFamily="18" charset="0"/>
              </a:rPr>
              <a:t>Chemical composition</a:t>
            </a:r>
          </a:p>
          <a:p>
            <a:pPr lvl="1"/>
            <a:r>
              <a:rPr lang="en-US" sz="7200" dirty="0">
                <a:latin typeface="Times New Roman" panose="02020603050405020304" pitchFamily="18" charset="0"/>
                <a:cs typeface="Times New Roman" panose="02020603050405020304" pitchFamily="18" charset="0"/>
              </a:rPr>
              <a:t>Country of origin</a:t>
            </a:r>
          </a:p>
          <a:p>
            <a:pPr lvl="1"/>
            <a:r>
              <a:rPr lang="en-US" sz="7200" dirty="0">
                <a:latin typeface="Times New Roman" panose="02020603050405020304" pitchFamily="18" charset="0"/>
                <a:cs typeface="Times New Roman" panose="02020603050405020304" pitchFamily="18" charset="0"/>
              </a:rPr>
              <a:t>False testing statements</a:t>
            </a:r>
          </a:p>
          <a:p>
            <a:pPr lvl="1"/>
            <a:r>
              <a:rPr lang="en-US" sz="7200" dirty="0">
                <a:latin typeface="Times New Roman" panose="02020603050405020304" pitchFamily="18" charset="0"/>
                <a:cs typeface="Times New Roman" panose="02020603050405020304" pitchFamily="18" charset="0"/>
              </a:rPr>
              <a:t>False specification</a:t>
            </a:r>
          </a:p>
          <a:p>
            <a:pPr marL="457200" lvl="1" indent="0">
              <a:buNone/>
            </a:pPr>
            <a:endParaRPr lang="en-US" sz="5500" dirty="0">
              <a:latin typeface="Times New Roman" panose="02020603050405020304" pitchFamily="18" charset="0"/>
              <a:cs typeface="Times New Roman" panose="02020603050405020304" pitchFamily="18" charset="0"/>
            </a:endParaRPr>
          </a:p>
          <a:p>
            <a:r>
              <a:rPr lang="en-US" sz="7200" b="1" dirty="0">
                <a:latin typeface="Times New Roman" panose="02020603050405020304" pitchFamily="18" charset="0"/>
                <a:cs typeface="Times New Roman" panose="02020603050405020304" pitchFamily="18" charset="0"/>
              </a:rPr>
              <a:t>Third Level, Perpetrated by a Counterfeiter</a:t>
            </a:r>
          </a:p>
          <a:p>
            <a:r>
              <a:rPr lang="en-US" sz="7200" dirty="0">
                <a:latin typeface="Times New Roman" panose="02020603050405020304" pitchFamily="18" charset="0"/>
                <a:cs typeface="Times New Roman" panose="02020603050405020304" pitchFamily="18" charset="0"/>
              </a:rPr>
              <a:t>I.e.., Counterfeiter sells to your company refurbished components resulting in a damages to company reputation.</a:t>
            </a:r>
          </a:p>
          <a:p>
            <a:pPr lvl="1"/>
            <a:r>
              <a:rPr lang="en-US" sz="6800" dirty="0">
                <a:latin typeface="Times New Roman" panose="02020603050405020304" pitchFamily="18" charset="0"/>
                <a:cs typeface="Times New Roman" panose="02020603050405020304" pitchFamily="18" charset="0"/>
              </a:rPr>
              <a:t>Parts which do not contain the proper internal construction (die, manufacturer, wire bonding, etc.) consistent with the ordered part</a:t>
            </a:r>
          </a:p>
          <a:p>
            <a:pPr lvl="1"/>
            <a:r>
              <a:rPr lang="en-US" sz="6800" dirty="0">
                <a:latin typeface="Times New Roman" panose="02020603050405020304" pitchFamily="18" charset="0"/>
                <a:cs typeface="Times New Roman" panose="02020603050405020304" pitchFamily="18" charset="0"/>
              </a:rPr>
              <a:t>Parts which have been used, refurbished, or reclaimed, but represented as a new product. </a:t>
            </a:r>
          </a:p>
          <a:p>
            <a:pPr lvl="1"/>
            <a:r>
              <a:rPr lang="en-US" sz="6800" dirty="0">
                <a:latin typeface="Times New Roman" panose="02020603050405020304" pitchFamily="18" charset="0"/>
                <a:cs typeface="Times New Roman" panose="02020603050405020304" pitchFamily="18" charset="0"/>
              </a:rPr>
              <a:t>Parts which have a different package style or surface plating/finish than the ordered parts. Parts sold with modified labeling or markings intended to misrepresent the part’s form, fit, function, or grade.</a:t>
            </a:r>
          </a:p>
        </p:txBody>
      </p:sp>
      <p:sp>
        <p:nvSpPr>
          <p:cNvPr id="4" name="Date Placeholder 3">
            <a:extLst>
              <a:ext uri="{FF2B5EF4-FFF2-40B4-BE49-F238E27FC236}">
                <a16:creationId xmlns:a16="http://schemas.microsoft.com/office/drawing/2014/main" id="{DBD34F1A-556B-1460-8642-221190ED077D}"/>
              </a:ext>
            </a:extLst>
          </p:cNvPr>
          <p:cNvSpPr>
            <a:spLocks noGrp="1"/>
          </p:cNvSpPr>
          <p:nvPr>
            <p:ph type="dt" sz="half" idx="10"/>
          </p:nvPr>
        </p:nvSpPr>
        <p:spPr/>
        <p:txBody>
          <a:bodyPr/>
          <a:lstStyle/>
          <a:p>
            <a:fld id="{76C73836-443A-42A7-8ADF-FFF679E8A1CC}" type="datetime1">
              <a:rPr lang="en-US" smtClean="0"/>
              <a:t>11/17/2022</a:t>
            </a:fld>
            <a:endParaRPr lang="en-US" dirty="0"/>
          </a:p>
        </p:txBody>
      </p:sp>
      <p:sp>
        <p:nvSpPr>
          <p:cNvPr id="5" name="Footer Placeholder 4">
            <a:extLst>
              <a:ext uri="{FF2B5EF4-FFF2-40B4-BE49-F238E27FC236}">
                <a16:creationId xmlns:a16="http://schemas.microsoft.com/office/drawing/2014/main" id="{435B5B85-D719-6543-BA25-982DF8D9FBC8}"/>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CAB22DDD-7A90-04C6-FE7B-CE56CD7E94BE}"/>
              </a:ext>
            </a:extLst>
          </p:cNvPr>
          <p:cNvSpPr>
            <a:spLocks noGrp="1"/>
          </p:cNvSpPr>
          <p:nvPr>
            <p:ph type="sldNum" sz="quarter" idx="12"/>
          </p:nvPr>
        </p:nvSpPr>
        <p:spPr/>
        <p:txBody>
          <a:bodyPr/>
          <a:lstStyle/>
          <a:p>
            <a:fld id="{C03EC1D9-F6C5-4E76-B5B4-33234AD1D4AB}" type="slidenum">
              <a:rPr lang="en-US" smtClean="0"/>
              <a:t>43</a:t>
            </a:fld>
            <a:endParaRPr lang="en-US" dirty="0"/>
          </a:p>
        </p:txBody>
      </p:sp>
    </p:spTree>
    <p:extLst>
      <p:ext uri="{BB962C8B-B14F-4D97-AF65-F5344CB8AC3E}">
        <p14:creationId xmlns:p14="http://schemas.microsoft.com/office/powerpoint/2010/main" val="310246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3E5C-7356-14B5-027E-5F2031FD619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Detailed do you Want Your Fraud Risk Statement?</a:t>
            </a:r>
          </a:p>
        </p:txBody>
      </p:sp>
      <p:sp>
        <p:nvSpPr>
          <p:cNvPr id="3" name="Content Placeholder 2">
            <a:extLst>
              <a:ext uri="{FF2B5EF4-FFF2-40B4-BE49-F238E27FC236}">
                <a16:creationId xmlns:a16="http://schemas.microsoft.com/office/drawing/2014/main" id="{00EFAA12-8057-38F8-D761-890405721463}"/>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Fourth Level, Expenditure specific</a:t>
            </a:r>
          </a:p>
          <a:p>
            <a:pPr lvl="1"/>
            <a:r>
              <a:rPr lang="en-US" sz="2800" dirty="0">
                <a:latin typeface="Times New Roman" panose="02020603050405020304" pitchFamily="18" charset="0"/>
                <a:cs typeface="Times New Roman" panose="02020603050405020304" pitchFamily="18" charset="0"/>
              </a:rPr>
              <a:t>Supplier operating alone mislabels seafood as wild catch versus raised in a farm resulting in potential reputation risk.</a:t>
            </a:r>
          </a:p>
          <a:p>
            <a:pPr lvl="1"/>
            <a:r>
              <a:rPr lang="en-US" sz="2800" dirty="0">
                <a:latin typeface="Times New Roman" panose="02020603050405020304" pitchFamily="18" charset="0"/>
                <a:cs typeface="Times New Roman" panose="02020603050405020304" pitchFamily="18" charset="0"/>
              </a:rPr>
              <a:t>Fisherman (Manufacturer) mislabels sea bass or snapper when the actual fish is a less desirable fish resulting in an intentional product substitution scheme.</a:t>
            </a:r>
          </a:p>
          <a:p>
            <a:pPr lvl="1"/>
            <a:r>
              <a:rPr lang="en-US" sz="2800" dirty="0">
                <a:latin typeface="Times New Roman" panose="02020603050405020304" pitchFamily="18" charset="0"/>
                <a:cs typeface="Times New Roman" panose="02020603050405020304" pitchFamily="18" charset="0"/>
              </a:rPr>
              <a:t>Restaurant or grocery store intentionally mislabels a less desirable fish as sea bass or snapper resulting in mischarging of consumers</a:t>
            </a:r>
            <a:r>
              <a:rPr lang="en-US" dirty="0">
                <a:latin typeface="Times New Roman" panose="02020603050405020304" pitchFamily="18" charset="0"/>
                <a:cs typeface="Times New Roman" panose="02020603050405020304" pitchFamily="18" charset="0"/>
              </a:rPr>
              <a:t>. </a:t>
            </a:r>
          </a:p>
        </p:txBody>
      </p:sp>
      <p:sp>
        <p:nvSpPr>
          <p:cNvPr id="4" name="Date Placeholder 3">
            <a:extLst>
              <a:ext uri="{FF2B5EF4-FFF2-40B4-BE49-F238E27FC236}">
                <a16:creationId xmlns:a16="http://schemas.microsoft.com/office/drawing/2014/main" id="{2D58398E-0A5D-48E6-3CCE-9B87135666EF}"/>
              </a:ext>
            </a:extLst>
          </p:cNvPr>
          <p:cNvSpPr>
            <a:spLocks noGrp="1"/>
          </p:cNvSpPr>
          <p:nvPr>
            <p:ph type="dt" sz="half" idx="10"/>
          </p:nvPr>
        </p:nvSpPr>
        <p:spPr/>
        <p:txBody>
          <a:bodyPr/>
          <a:lstStyle/>
          <a:p>
            <a:fld id="{D66F6139-3E1F-43D6-B704-CF055BA97706}" type="datetime1">
              <a:rPr lang="en-US" smtClean="0"/>
              <a:t>11/17/2022</a:t>
            </a:fld>
            <a:endParaRPr lang="en-US" dirty="0"/>
          </a:p>
        </p:txBody>
      </p:sp>
      <p:sp>
        <p:nvSpPr>
          <p:cNvPr id="5" name="Footer Placeholder 4">
            <a:extLst>
              <a:ext uri="{FF2B5EF4-FFF2-40B4-BE49-F238E27FC236}">
                <a16:creationId xmlns:a16="http://schemas.microsoft.com/office/drawing/2014/main" id="{AE4F610F-81AC-796D-83C9-342C723808BF}"/>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EABA5FB2-054E-26EF-8CF9-9252CCC7A777}"/>
              </a:ext>
            </a:extLst>
          </p:cNvPr>
          <p:cNvSpPr>
            <a:spLocks noGrp="1"/>
          </p:cNvSpPr>
          <p:nvPr>
            <p:ph type="sldNum" sz="quarter" idx="12"/>
          </p:nvPr>
        </p:nvSpPr>
        <p:spPr/>
        <p:txBody>
          <a:bodyPr/>
          <a:lstStyle/>
          <a:p>
            <a:fld id="{C03EC1D9-F6C5-4E76-B5B4-33234AD1D4AB}" type="slidenum">
              <a:rPr lang="en-US" smtClean="0"/>
              <a:t>44</a:t>
            </a:fld>
            <a:endParaRPr lang="en-US" dirty="0"/>
          </a:p>
        </p:txBody>
      </p:sp>
    </p:spTree>
    <p:extLst>
      <p:ext uri="{BB962C8B-B14F-4D97-AF65-F5344CB8AC3E}">
        <p14:creationId xmlns:p14="http://schemas.microsoft.com/office/powerpoint/2010/main" val="2208941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 fraud risk statement looks like: Simple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Real supplier acting </a:t>
            </a:r>
            <a:r>
              <a:rPr lang="en-US" b="1" dirty="0">
                <a:latin typeface="Times New Roman" panose="02020603050405020304" pitchFamily="18" charset="0"/>
                <a:cs typeface="Times New Roman" panose="02020603050405020304" pitchFamily="18" charset="0"/>
              </a:rPr>
              <a:t>alone</a:t>
            </a:r>
            <a:r>
              <a:rPr lang="en-US" dirty="0">
                <a:latin typeface="Times New Roman" panose="02020603050405020304" pitchFamily="18" charset="0"/>
                <a:cs typeface="Times New Roman" panose="02020603050405020304" pitchFamily="18" charset="0"/>
              </a:rPr>
              <a:t> overbills the company by increasing the prices or cost of the invoice and the company employee approving the increase based on a false pretense causing the diversion of company funds.</a:t>
            </a:r>
          </a:p>
          <a:p>
            <a:r>
              <a:rPr lang="en-US" dirty="0">
                <a:latin typeface="Times New Roman" panose="02020603050405020304" pitchFamily="18" charset="0"/>
                <a:cs typeface="Times New Roman" panose="02020603050405020304" pitchFamily="18" charset="0"/>
              </a:rPr>
              <a:t>Real supplier acting </a:t>
            </a:r>
            <a:r>
              <a:rPr lang="en-US" b="1" dirty="0">
                <a:latin typeface="Times New Roman" panose="02020603050405020304" pitchFamily="18" charset="0"/>
                <a:cs typeface="Times New Roman" panose="02020603050405020304" pitchFamily="18" charset="0"/>
              </a:rPr>
              <a:t>in collusion </a:t>
            </a:r>
            <a:r>
              <a:rPr lang="en-US" dirty="0">
                <a:latin typeface="Times New Roman" panose="02020603050405020304" pitchFamily="18" charset="0"/>
                <a:cs typeface="Times New Roman" panose="02020603050405020304" pitchFamily="18" charset="0"/>
              </a:rPr>
              <a:t>with company employee overbills the company by increasing the prices or cost of the invoice and the company employee intentionally approving the increase (management override) based on a false pretense causing the diversion of company funds.</a:t>
            </a:r>
          </a:p>
          <a:p>
            <a:endParaRPr lang="en-US" dirty="0"/>
          </a:p>
        </p:txBody>
      </p:sp>
      <p:sp>
        <p:nvSpPr>
          <p:cNvPr id="4" name="Footer Placeholder 3">
            <a:extLst>
              <a:ext uri="{FF2B5EF4-FFF2-40B4-BE49-F238E27FC236}">
                <a16:creationId xmlns:a16="http://schemas.microsoft.com/office/drawing/2014/main" id="{35D4B644-4FD7-4ECF-AB48-C91CA5414463}"/>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ABA8D7BD-5401-42BD-ABBD-992EDB3E1420}"/>
              </a:ext>
            </a:extLst>
          </p:cNvPr>
          <p:cNvSpPr>
            <a:spLocks noGrp="1"/>
          </p:cNvSpPr>
          <p:nvPr>
            <p:ph type="sldNum" sz="quarter" idx="12"/>
          </p:nvPr>
        </p:nvSpPr>
        <p:spPr/>
        <p:txBody>
          <a:bodyPr/>
          <a:lstStyle/>
          <a:p>
            <a:fld id="{C5859E2C-EECA-4362-9290-232E36652BDD}" type="slidenum">
              <a:rPr lang="en-US" smtClean="0"/>
              <a:t>45</a:t>
            </a:fld>
            <a:endParaRPr lang="en-US" dirty="0"/>
          </a:p>
        </p:txBody>
      </p:sp>
      <p:sp>
        <p:nvSpPr>
          <p:cNvPr id="6" name="Date Placeholder 5">
            <a:extLst>
              <a:ext uri="{FF2B5EF4-FFF2-40B4-BE49-F238E27FC236}">
                <a16:creationId xmlns:a16="http://schemas.microsoft.com/office/drawing/2014/main" id="{11F02B68-AA2E-A4DE-2FA1-97DF3DA28944}"/>
              </a:ext>
            </a:extLst>
          </p:cNvPr>
          <p:cNvSpPr>
            <a:spLocks noGrp="1"/>
          </p:cNvSpPr>
          <p:nvPr>
            <p:ph type="dt" sz="half" idx="10"/>
          </p:nvPr>
        </p:nvSpPr>
        <p:spPr/>
        <p:txBody>
          <a:bodyPr/>
          <a:lstStyle/>
          <a:p>
            <a:fld id="{993908E2-FFE8-4451-9CBF-46E0CCB2EA0A}" type="datetime1">
              <a:rPr lang="en-US" smtClean="0"/>
              <a:t>11/17/2022</a:t>
            </a:fld>
            <a:endParaRPr lang="en-US" dirty="0"/>
          </a:p>
        </p:txBody>
      </p:sp>
    </p:spTree>
    <p:extLst>
      <p:ext uri="{BB962C8B-B14F-4D97-AF65-F5344CB8AC3E}">
        <p14:creationId xmlns:p14="http://schemas.microsoft.com/office/powerpoint/2010/main" val="1938024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 fraud risk statement looks like: Complex</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 budget owner or a senior member of management provides a real complicit supplier / with advance information on future changes to the purchase requirements listed on the bid documents providing the real complicit supplier an unfair competitive advantage in the bidding process. After the purchase order is issued to the complicit vendor, the budget owner or senior member of management / allow or cause changes to the original purchase commitment which may or may not cause a change to the purchase order total amount. / The changes allow the real complicit supplier to invoice for items with higher margins than originally stated in the bid response by the budget owner and: CONTINUED</a:t>
            </a:r>
          </a:p>
          <a:p>
            <a:endParaRPr lang="en-US" dirty="0"/>
          </a:p>
        </p:txBody>
      </p:sp>
      <p:sp>
        <p:nvSpPr>
          <p:cNvPr id="4" name="Footer Placeholder 3">
            <a:extLst>
              <a:ext uri="{FF2B5EF4-FFF2-40B4-BE49-F238E27FC236}">
                <a16:creationId xmlns:a16="http://schemas.microsoft.com/office/drawing/2014/main" id="{C13ED225-D3CE-4AA8-B8B4-EC0616A236DE}"/>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F8A1202D-D1CC-41B1-AEA8-C1F46B6F69F7}"/>
              </a:ext>
            </a:extLst>
          </p:cNvPr>
          <p:cNvSpPr>
            <a:spLocks noGrp="1"/>
          </p:cNvSpPr>
          <p:nvPr>
            <p:ph type="sldNum" sz="quarter" idx="12"/>
          </p:nvPr>
        </p:nvSpPr>
        <p:spPr/>
        <p:txBody>
          <a:bodyPr/>
          <a:lstStyle/>
          <a:p>
            <a:fld id="{C5859E2C-EECA-4362-9290-232E36652BDD}" type="slidenum">
              <a:rPr lang="en-US" smtClean="0"/>
              <a:t>46</a:t>
            </a:fld>
            <a:endParaRPr lang="en-US" dirty="0"/>
          </a:p>
        </p:txBody>
      </p:sp>
      <p:sp>
        <p:nvSpPr>
          <p:cNvPr id="6" name="Date Placeholder 5">
            <a:extLst>
              <a:ext uri="{FF2B5EF4-FFF2-40B4-BE49-F238E27FC236}">
                <a16:creationId xmlns:a16="http://schemas.microsoft.com/office/drawing/2014/main" id="{C5EA68C8-BA8C-2362-3EBB-96F22121503F}"/>
              </a:ext>
            </a:extLst>
          </p:cNvPr>
          <p:cNvSpPr>
            <a:spLocks noGrp="1"/>
          </p:cNvSpPr>
          <p:nvPr>
            <p:ph type="dt" sz="half" idx="10"/>
          </p:nvPr>
        </p:nvSpPr>
        <p:spPr/>
        <p:txBody>
          <a:bodyPr/>
          <a:lstStyle/>
          <a:p>
            <a:fld id="{A491312C-F4E0-4A30-85D5-C9902917B442}" type="datetime1">
              <a:rPr lang="en-US" smtClean="0"/>
              <a:t>11/17/2022</a:t>
            </a:fld>
            <a:endParaRPr lang="en-US" dirty="0"/>
          </a:p>
        </p:txBody>
      </p:sp>
    </p:spTree>
    <p:extLst>
      <p:ext uri="{BB962C8B-B14F-4D97-AF65-F5344CB8AC3E}">
        <p14:creationId xmlns:p14="http://schemas.microsoft.com/office/powerpoint/2010/main" val="2852036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 fraud risk statement looks like: Complex</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Change line item quantities with no change to the original purchase order amount.</a:t>
            </a:r>
          </a:p>
          <a:p>
            <a:r>
              <a:rPr lang="en-US" dirty="0">
                <a:latin typeface="Times New Roman" panose="02020603050405020304" pitchFamily="18" charset="0"/>
                <a:cs typeface="Times New Roman" panose="02020603050405020304" pitchFamily="18" charset="0"/>
              </a:rPr>
              <a:t>Change the items purchased allowing the supplier to provide inflated prices on the changed item (product mix) within the original purchase order amount.</a:t>
            </a:r>
          </a:p>
          <a:p>
            <a:r>
              <a:rPr lang="en-US" dirty="0">
                <a:latin typeface="Times New Roman" panose="02020603050405020304" pitchFamily="18" charset="0"/>
                <a:cs typeface="Times New Roman" panose="02020603050405020304" pitchFamily="18" charset="0"/>
              </a:rPr>
              <a:t>Change line item quantities and increase the purchase order amount.</a:t>
            </a:r>
          </a:p>
          <a:p>
            <a:r>
              <a:rPr lang="en-US" dirty="0">
                <a:latin typeface="Times New Roman" panose="02020603050405020304" pitchFamily="18" charset="0"/>
                <a:cs typeface="Times New Roman" panose="02020603050405020304" pitchFamily="18" charset="0"/>
              </a:rPr>
              <a:t>Change product mix and increase the purchase order amount.</a:t>
            </a:r>
          </a:p>
          <a:p>
            <a:r>
              <a:rPr lang="en-US" dirty="0">
                <a:latin typeface="Times New Roman" panose="02020603050405020304" pitchFamily="18" charset="0"/>
                <a:cs typeface="Times New Roman" panose="02020603050405020304" pitchFamily="18" charset="0"/>
              </a:rPr>
              <a:t>The complicit vendor provides a kickback to the budget owner in consideration of the advance communication of information which results in a corruption scheme and an overbilling fraud scheme.</a:t>
            </a:r>
          </a:p>
          <a:p>
            <a:endParaRPr lang="en-US" dirty="0"/>
          </a:p>
        </p:txBody>
      </p:sp>
      <p:sp>
        <p:nvSpPr>
          <p:cNvPr id="4" name="Footer Placeholder 3">
            <a:extLst>
              <a:ext uri="{FF2B5EF4-FFF2-40B4-BE49-F238E27FC236}">
                <a16:creationId xmlns:a16="http://schemas.microsoft.com/office/drawing/2014/main" id="{31E2900F-2C92-495E-BAD9-5443E215C420}"/>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1318FD86-3D6A-46E6-97A8-92E0FF805CBB}"/>
              </a:ext>
            </a:extLst>
          </p:cNvPr>
          <p:cNvSpPr>
            <a:spLocks noGrp="1"/>
          </p:cNvSpPr>
          <p:nvPr>
            <p:ph type="sldNum" sz="quarter" idx="12"/>
          </p:nvPr>
        </p:nvSpPr>
        <p:spPr/>
        <p:txBody>
          <a:bodyPr/>
          <a:lstStyle/>
          <a:p>
            <a:fld id="{C5859E2C-EECA-4362-9290-232E36652BDD}" type="slidenum">
              <a:rPr lang="en-US" smtClean="0"/>
              <a:t>47</a:t>
            </a:fld>
            <a:endParaRPr lang="en-US" dirty="0"/>
          </a:p>
        </p:txBody>
      </p:sp>
      <p:sp>
        <p:nvSpPr>
          <p:cNvPr id="6" name="Date Placeholder 5">
            <a:extLst>
              <a:ext uri="{FF2B5EF4-FFF2-40B4-BE49-F238E27FC236}">
                <a16:creationId xmlns:a16="http://schemas.microsoft.com/office/drawing/2014/main" id="{07D02179-116B-DE7D-767D-0D968A82D3EE}"/>
              </a:ext>
            </a:extLst>
          </p:cNvPr>
          <p:cNvSpPr>
            <a:spLocks noGrp="1"/>
          </p:cNvSpPr>
          <p:nvPr>
            <p:ph type="dt" sz="half" idx="10"/>
          </p:nvPr>
        </p:nvSpPr>
        <p:spPr/>
        <p:txBody>
          <a:bodyPr/>
          <a:lstStyle/>
          <a:p>
            <a:fld id="{3AC696A1-8591-4B7B-833E-B92A3A80B1B9}" type="datetime1">
              <a:rPr lang="en-US" smtClean="0"/>
              <a:t>11/17/2022</a:t>
            </a:fld>
            <a:endParaRPr lang="en-US" dirty="0"/>
          </a:p>
        </p:txBody>
      </p:sp>
    </p:spTree>
    <p:extLst>
      <p:ext uri="{BB962C8B-B14F-4D97-AF65-F5344CB8AC3E}">
        <p14:creationId xmlns:p14="http://schemas.microsoft.com/office/powerpoint/2010/main" val="31479287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57727" y="206375"/>
            <a:ext cx="9657850" cy="1143000"/>
          </a:xfrm>
          <a:extLst>
            <a:ext uri="{91240B29-F687-4F45-9708-019B960494DF}">
              <a14:hiddenLine xmlns:a14="http://schemas.microsoft.com/office/drawing/2010/main" w="9525" cap="flat" cmpd="sng" algn="ctr">
                <a:solidFill>
                  <a:srgbClr val="000000"/>
                </a:solidFill>
                <a:prstDash val="solid"/>
                <a:miter lim="800000"/>
                <a:headEnd/>
                <a:tailEnd/>
              </a14:hiddenLine>
            </a:ext>
          </a:extLst>
        </p:spPr>
        <p:txBody>
          <a:bodyPr>
            <a:normAutofit fontScale="90000"/>
          </a:bodyPr>
          <a:lstStyle/>
          <a:p>
            <a:pPr algn="l" eaLnBrk="1" hangingPunct="1">
              <a:defRPr/>
            </a:pPr>
            <a:r>
              <a:rPr lang="en-US" cap="none" dirty="0">
                <a:latin typeface="Times New Roman" panose="02020603050405020304" pitchFamily="18" charset="0"/>
                <a:cs typeface="Times New Roman" panose="02020603050405020304" pitchFamily="18" charset="0"/>
              </a:rPr>
              <a:t>Inherent Fraud Schemes Theft of Monetary Funds (Reminder)</a:t>
            </a:r>
          </a:p>
        </p:txBody>
      </p:sp>
      <p:grpSp>
        <p:nvGrpSpPr>
          <p:cNvPr id="44035" name="Group 5"/>
          <p:cNvGrpSpPr>
            <a:grpSpLocks/>
          </p:cNvGrpSpPr>
          <p:nvPr/>
        </p:nvGrpSpPr>
        <p:grpSpPr bwMode="auto">
          <a:xfrm>
            <a:off x="2095500" y="1425576"/>
            <a:ext cx="7932738" cy="4951413"/>
            <a:chOff x="484" y="1044"/>
            <a:chExt cx="4873" cy="2973"/>
          </a:xfrm>
        </p:grpSpPr>
        <p:sp>
          <p:nvSpPr>
            <p:cNvPr id="6" name="Freeform 5"/>
            <p:cNvSpPr/>
            <p:nvPr/>
          </p:nvSpPr>
          <p:spPr>
            <a:xfrm rot="21600000">
              <a:off x="311" y="1195"/>
              <a:ext cx="2688" cy="2758"/>
            </a:xfrm>
            <a:custGeom>
              <a:avLst/>
              <a:gdLst>
                <a:gd name="connsiteX0" fmla="*/ 0 w 3814723"/>
                <a:gd name="connsiteY0" fmla="*/ 2479570 h 3814723"/>
                <a:gd name="connsiteX1" fmla="*/ 953681 w 3814723"/>
                <a:gd name="connsiteY1" fmla="*/ 2479570 h 3814723"/>
                <a:gd name="connsiteX2" fmla="*/ 953681 w 3814723"/>
                <a:gd name="connsiteY2" fmla="*/ 0 h 3814723"/>
                <a:gd name="connsiteX3" fmla="*/ 2861042 w 3814723"/>
                <a:gd name="connsiteY3" fmla="*/ 0 h 3814723"/>
                <a:gd name="connsiteX4" fmla="*/ 2861042 w 3814723"/>
                <a:gd name="connsiteY4" fmla="*/ 2479570 h 3814723"/>
                <a:gd name="connsiteX5" fmla="*/ 3814723 w 3814723"/>
                <a:gd name="connsiteY5" fmla="*/ 2479570 h 3814723"/>
                <a:gd name="connsiteX6" fmla="*/ 1907362 w 3814723"/>
                <a:gd name="connsiteY6" fmla="*/ 3814723 h 3814723"/>
                <a:gd name="connsiteX7" fmla="*/ 0 w 3814723"/>
                <a:gd name="connsiteY7" fmla="*/ 2479570 h 38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4723" h="3814723">
                  <a:moveTo>
                    <a:pt x="2479570" y="3814723"/>
                  </a:moveTo>
                  <a:lnTo>
                    <a:pt x="2479570" y="2861042"/>
                  </a:lnTo>
                  <a:lnTo>
                    <a:pt x="0" y="2861042"/>
                  </a:lnTo>
                  <a:lnTo>
                    <a:pt x="0" y="953681"/>
                  </a:lnTo>
                  <a:lnTo>
                    <a:pt x="2479570" y="953681"/>
                  </a:lnTo>
                  <a:lnTo>
                    <a:pt x="2479570" y="0"/>
                  </a:lnTo>
                  <a:lnTo>
                    <a:pt x="3814723" y="1907361"/>
                  </a:lnTo>
                  <a:lnTo>
                    <a:pt x="2479570" y="3814723"/>
                  </a:lnTo>
                  <a:close/>
                </a:path>
              </a:pathLst>
            </a:custGeom>
            <a:scene3d>
              <a:camera prst="isometricOffAxis2Left" zoom="95000"/>
              <a:lightRig rig="flat" dir="t"/>
            </a:scene3d>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3577" tIns="1117257" rIns="831152" bIns="1117257" spcCol="1270"/>
            <a:lstStyle/>
            <a:p>
              <a:pPr defTabSz="1022350">
                <a:lnSpc>
                  <a:spcPct val="90000"/>
                </a:lnSpc>
                <a:spcBef>
                  <a:spcPct val="0"/>
                </a:spcBef>
                <a:spcAft>
                  <a:spcPct val="35000"/>
                </a:spcAft>
                <a:defRPr/>
              </a:pPr>
              <a:r>
                <a:rPr lang="en-US" sz="2300" b="1" dirty="0"/>
                <a:t>False companies</a:t>
              </a:r>
            </a:p>
            <a:p>
              <a:pPr marL="171450" lvl="1" indent="-171450" defTabSz="800100">
                <a:lnSpc>
                  <a:spcPct val="90000"/>
                </a:lnSpc>
                <a:spcBef>
                  <a:spcPct val="0"/>
                </a:spcBef>
                <a:spcAft>
                  <a:spcPct val="15000"/>
                </a:spcAft>
                <a:buFont typeface="Symbol" pitchFamily="18" charset="2"/>
                <a:buChar char="••"/>
                <a:defRPr/>
              </a:pPr>
              <a:r>
                <a:rPr lang="en-US" b="1" dirty="0"/>
                <a:t>False billing</a:t>
              </a:r>
            </a:p>
            <a:p>
              <a:pPr marL="171450" lvl="1" indent="-171450" defTabSz="800100">
                <a:lnSpc>
                  <a:spcPct val="90000"/>
                </a:lnSpc>
                <a:spcBef>
                  <a:spcPct val="0"/>
                </a:spcBef>
                <a:spcAft>
                  <a:spcPct val="15000"/>
                </a:spcAft>
                <a:buFont typeface="Symbol" pitchFamily="18" charset="2"/>
                <a:buChar char="••"/>
                <a:defRPr/>
              </a:pPr>
              <a:r>
                <a:rPr lang="en-US" b="1" dirty="0"/>
                <a:t>Pass through billing</a:t>
              </a:r>
            </a:p>
          </p:txBody>
        </p:sp>
        <p:sp>
          <p:nvSpPr>
            <p:cNvPr id="7" name="Freeform 6"/>
            <p:cNvSpPr/>
            <p:nvPr/>
          </p:nvSpPr>
          <p:spPr>
            <a:xfrm>
              <a:off x="2592" y="1195"/>
              <a:ext cx="2840" cy="2668"/>
            </a:xfrm>
            <a:custGeom>
              <a:avLst/>
              <a:gdLst>
                <a:gd name="connsiteX0" fmla="*/ 0 w 3814723"/>
                <a:gd name="connsiteY0" fmla="*/ 2479570 h 3814723"/>
                <a:gd name="connsiteX1" fmla="*/ 953681 w 3814723"/>
                <a:gd name="connsiteY1" fmla="*/ 2479570 h 3814723"/>
                <a:gd name="connsiteX2" fmla="*/ 953681 w 3814723"/>
                <a:gd name="connsiteY2" fmla="*/ 0 h 3814723"/>
                <a:gd name="connsiteX3" fmla="*/ 2861042 w 3814723"/>
                <a:gd name="connsiteY3" fmla="*/ 0 h 3814723"/>
                <a:gd name="connsiteX4" fmla="*/ 2861042 w 3814723"/>
                <a:gd name="connsiteY4" fmla="*/ 2479570 h 3814723"/>
                <a:gd name="connsiteX5" fmla="*/ 3814723 w 3814723"/>
                <a:gd name="connsiteY5" fmla="*/ 2479570 h 3814723"/>
                <a:gd name="connsiteX6" fmla="*/ 1907362 w 3814723"/>
                <a:gd name="connsiteY6" fmla="*/ 3814723 h 3814723"/>
                <a:gd name="connsiteX7" fmla="*/ 0 w 3814723"/>
                <a:gd name="connsiteY7" fmla="*/ 2479570 h 381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4723" h="3814723">
                  <a:moveTo>
                    <a:pt x="1335153" y="0"/>
                  </a:moveTo>
                  <a:lnTo>
                    <a:pt x="1335153" y="953681"/>
                  </a:lnTo>
                  <a:lnTo>
                    <a:pt x="3814723" y="953681"/>
                  </a:lnTo>
                  <a:lnTo>
                    <a:pt x="3814723" y="2861042"/>
                  </a:lnTo>
                  <a:lnTo>
                    <a:pt x="1335153" y="2861042"/>
                  </a:lnTo>
                  <a:lnTo>
                    <a:pt x="1335153" y="3814723"/>
                  </a:lnTo>
                  <a:lnTo>
                    <a:pt x="0" y="1907362"/>
                  </a:lnTo>
                  <a:lnTo>
                    <a:pt x="1335153" y="0"/>
                  </a:lnTo>
                  <a:close/>
                </a:path>
              </a:pathLst>
            </a:custGeom>
            <a:scene3d>
              <a:camera prst="isometricOffAxis2Left" zoom="95000"/>
              <a:lightRig rig="flat" dir="t"/>
            </a:scene3d>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31154" tIns="1117257" rIns="163575" bIns="1117257" spcCol="1270"/>
            <a:lstStyle/>
            <a:p>
              <a:pPr defTabSz="1022350">
                <a:lnSpc>
                  <a:spcPct val="90000"/>
                </a:lnSpc>
                <a:spcBef>
                  <a:spcPct val="0"/>
                </a:spcBef>
                <a:spcAft>
                  <a:spcPct val="35000"/>
                </a:spcAft>
                <a:defRPr/>
              </a:pPr>
              <a:r>
                <a:rPr lang="en-US" sz="2300" b="1" dirty="0"/>
                <a:t>Real companies</a:t>
              </a:r>
            </a:p>
            <a:p>
              <a:pPr marL="171450" lvl="1" indent="-171450" defTabSz="800100">
                <a:lnSpc>
                  <a:spcPct val="90000"/>
                </a:lnSpc>
                <a:spcBef>
                  <a:spcPct val="0"/>
                </a:spcBef>
                <a:spcAft>
                  <a:spcPct val="15000"/>
                </a:spcAft>
                <a:buFont typeface="Symbol" pitchFamily="18" charset="2"/>
                <a:buChar char="••"/>
                <a:defRPr/>
              </a:pPr>
              <a:r>
                <a:rPr lang="en-US" b="1" dirty="0"/>
                <a:t>Overbilling</a:t>
              </a:r>
            </a:p>
            <a:p>
              <a:pPr marL="171450" lvl="1" indent="-171450" defTabSz="800100">
                <a:lnSpc>
                  <a:spcPct val="90000"/>
                </a:lnSpc>
                <a:spcBef>
                  <a:spcPct val="0"/>
                </a:spcBef>
                <a:spcAft>
                  <a:spcPct val="15000"/>
                </a:spcAft>
                <a:buFont typeface="Symbol" pitchFamily="18" charset="2"/>
                <a:buChar char="••"/>
                <a:defRPr/>
              </a:pPr>
              <a:r>
                <a:rPr lang="en-US" b="1" dirty="0"/>
                <a:t>Disguised billing</a:t>
              </a:r>
            </a:p>
            <a:p>
              <a:pPr marL="171450" lvl="1" indent="-171450" defTabSz="800100">
                <a:lnSpc>
                  <a:spcPct val="90000"/>
                </a:lnSpc>
                <a:spcBef>
                  <a:spcPct val="0"/>
                </a:spcBef>
                <a:spcAft>
                  <a:spcPct val="15000"/>
                </a:spcAft>
                <a:buFont typeface="Symbol" pitchFamily="18" charset="2"/>
                <a:buChar char="••"/>
                <a:defRPr/>
              </a:pPr>
              <a:r>
                <a:rPr lang="en-US" b="1" dirty="0"/>
                <a:t>Conflict of interest</a:t>
              </a:r>
            </a:p>
          </p:txBody>
        </p:sp>
      </p:grpSp>
      <p:sp>
        <p:nvSpPr>
          <p:cNvPr id="2" name="Date Placeholder 1"/>
          <p:cNvSpPr>
            <a:spLocks noGrp="1"/>
          </p:cNvSpPr>
          <p:nvPr>
            <p:ph type="dt" sz="half" idx="10"/>
          </p:nvPr>
        </p:nvSpPr>
        <p:spPr/>
        <p:txBody>
          <a:bodyPr/>
          <a:lstStyle/>
          <a:p>
            <a:fld id="{E8CDBEF5-399A-4567-A11A-DBD0CB0201B2}" type="datetime1">
              <a:rPr lang="en-US" smtClean="0"/>
              <a:t>11/17/2022</a:t>
            </a:fld>
            <a:endParaRPr lang="en-US" dirty="0"/>
          </a:p>
        </p:txBody>
      </p:sp>
      <p:sp>
        <p:nvSpPr>
          <p:cNvPr id="3" name="Footer Placeholder 2"/>
          <p:cNvSpPr>
            <a:spLocks noGrp="1"/>
          </p:cNvSpPr>
          <p:nvPr>
            <p:ph type="ftr" sz="quarter" idx="11"/>
          </p:nvPr>
        </p:nvSpPr>
        <p:spPr/>
        <p:txBody>
          <a:bodyPr/>
          <a:lstStyle/>
          <a:p>
            <a:r>
              <a:rPr lang="en-US" dirty="0"/>
              <a:t>BENSON-ACFE</a:t>
            </a:r>
          </a:p>
        </p:txBody>
      </p:sp>
      <p:sp>
        <p:nvSpPr>
          <p:cNvPr id="4" name="Slide Number Placeholder 3"/>
          <p:cNvSpPr>
            <a:spLocks noGrp="1"/>
          </p:cNvSpPr>
          <p:nvPr>
            <p:ph type="sldNum" sz="quarter" idx="12"/>
          </p:nvPr>
        </p:nvSpPr>
        <p:spPr/>
        <p:txBody>
          <a:bodyPr/>
          <a:lstStyle/>
          <a:p>
            <a:fld id="{DC7960FB-39DB-49B4-A792-7B89447BA6C7}" type="slidenum">
              <a:rPr lang="en-US" smtClean="0"/>
              <a:t>48</a:t>
            </a:fld>
            <a:endParaRPr lang="en-US" dirty="0"/>
          </a:p>
        </p:txBody>
      </p:sp>
    </p:spTree>
    <p:extLst>
      <p:ext uri="{BB962C8B-B14F-4D97-AF65-F5344CB8AC3E}">
        <p14:creationId xmlns:p14="http://schemas.microsoft.com/office/powerpoint/2010/main" val="3109528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F74F-D2DC-2526-AF9C-535F2587254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Thought Question # 3</a:t>
            </a:r>
          </a:p>
        </p:txBody>
      </p:sp>
      <p:sp>
        <p:nvSpPr>
          <p:cNvPr id="3" name="Content Placeholder 2">
            <a:extLst>
              <a:ext uri="{FF2B5EF4-FFF2-40B4-BE49-F238E27FC236}">
                <a16:creationId xmlns:a16="http://schemas.microsoft.com/office/drawing/2014/main" id="{F3F5FB5C-8436-FA34-285E-CAECB5E8044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Is fraud predicable as to </a:t>
            </a:r>
            <a:r>
              <a:rPr lang="en-US" b="1" dirty="0">
                <a:latin typeface="Times New Roman" panose="02020603050405020304" pitchFamily="18" charset="0"/>
                <a:cs typeface="Times New Roman" panose="02020603050405020304" pitchFamily="18" charset="0"/>
              </a:rPr>
              <a:t>what</a:t>
            </a:r>
            <a:r>
              <a:rPr lang="en-US" dirty="0">
                <a:latin typeface="Times New Roman" panose="02020603050405020304" pitchFamily="18" charset="0"/>
                <a:cs typeface="Times New Roman" panose="02020603050405020304" pitchFamily="18" charset="0"/>
              </a:rPr>
              <a:t> will happen versus </a:t>
            </a:r>
            <a:r>
              <a:rPr lang="en-US" b="1" dirty="0">
                <a:latin typeface="Times New Roman" panose="02020603050405020304" pitchFamily="18" charset="0"/>
                <a:cs typeface="Times New Roman" panose="02020603050405020304" pitchFamily="18" charset="0"/>
              </a:rPr>
              <a:t>how</a:t>
            </a:r>
            <a:r>
              <a:rPr lang="en-US" dirty="0">
                <a:latin typeface="Times New Roman" panose="02020603050405020304" pitchFamily="18" charset="0"/>
                <a:cs typeface="Times New Roman" panose="02020603050405020304" pitchFamily="18" charset="0"/>
              </a:rPr>
              <a:t> it will happen?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Yes, it is foreseeable	</a:t>
            </a:r>
          </a:p>
          <a:p>
            <a:r>
              <a:rPr lang="en-US" dirty="0">
                <a:latin typeface="Times New Roman" panose="02020603050405020304" pitchFamily="18" charset="0"/>
                <a:cs typeface="Times New Roman" panose="02020603050405020304" pitchFamily="18" charset="0"/>
              </a:rPr>
              <a:t>No, it is not foreseeable</a:t>
            </a:r>
          </a:p>
          <a:p>
            <a:r>
              <a:rPr lang="en-US" dirty="0">
                <a:latin typeface="Times New Roman" panose="02020603050405020304" pitchFamily="18" charset="0"/>
                <a:cs typeface="Times New Roman" panose="02020603050405020304" pitchFamily="18" charset="0"/>
              </a:rPr>
              <a:t>I am not sure</a:t>
            </a:r>
          </a:p>
        </p:txBody>
      </p:sp>
      <p:sp>
        <p:nvSpPr>
          <p:cNvPr id="4" name="Date Placeholder 3">
            <a:extLst>
              <a:ext uri="{FF2B5EF4-FFF2-40B4-BE49-F238E27FC236}">
                <a16:creationId xmlns:a16="http://schemas.microsoft.com/office/drawing/2014/main" id="{C53B15B4-B6E5-EEAC-83FB-5C561168C1DB}"/>
              </a:ext>
            </a:extLst>
          </p:cNvPr>
          <p:cNvSpPr>
            <a:spLocks noGrp="1"/>
          </p:cNvSpPr>
          <p:nvPr>
            <p:ph type="dt" sz="half" idx="10"/>
          </p:nvPr>
        </p:nvSpPr>
        <p:spPr/>
        <p:txBody>
          <a:bodyPr/>
          <a:lstStyle/>
          <a:p>
            <a:fld id="{123933B0-4697-423E-9598-60AA28D7DA11}" type="datetime1">
              <a:rPr lang="en-US" smtClean="0"/>
              <a:t>11/17/2022</a:t>
            </a:fld>
            <a:endParaRPr lang="en-US" dirty="0"/>
          </a:p>
        </p:txBody>
      </p:sp>
      <p:sp>
        <p:nvSpPr>
          <p:cNvPr id="5" name="Footer Placeholder 4">
            <a:extLst>
              <a:ext uri="{FF2B5EF4-FFF2-40B4-BE49-F238E27FC236}">
                <a16:creationId xmlns:a16="http://schemas.microsoft.com/office/drawing/2014/main" id="{0E624FD8-8B44-F659-9C2B-50FFCC53CADE}"/>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A78177C8-5DCB-74D4-DB8F-36FD5D59BDD3}"/>
              </a:ext>
            </a:extLst>
          </p:cNvPr>
          <p:cNvSpPr>
            <a:spLocks noGrp="1"/>
          </p:cNvSpPr>
          <p:nvPr>
            <p:ph type="sldNum" sz="quarter" idx="12"/>
          </p:nvPr>
        </p:nvSpPr>
        <p:spPr/>
        <p:txBody>
          <a:bodyPr/>
          <a:lstStyle/>
          <a:p>
            <a:fld id="{C03EC1D9-F6C5-4E76-B5B4-33234AD1D4AB}" type="slidenum">
              <a:rPr lang="en-US" smtClean="0"/>
              <a:t>49</a:t>
            </a:fld>
            <a:endParaRPr lang="en-US" dirty="0"/>
          </a:p>
        </p:txBody>
      </p:sp>
    </p:spTree>
    <p:extLst>
      <p:ext uri="{BB962C8B-B14F-4D97-AF65-F5344CB8AC3E}">
        <p14:creationId xmlns:p14="http://schemas.microsoft.com/office/powerpoint/2010/main" val="268810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609600" y="0"/>
            <a:ext cx="10972800" cy="1417638"/>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000"/>
              <a:buFont typeface="Arial"/>
              <a:buNone/>
            </a:pPr>
            <a:r>
              <a:rPr lang="en-US" dirty="0">
                <a:latin typeface="Times New Roman" panose="02020603050405020304" pitchFamily="18" charset="0"/>
                <a:cs typeface="Times New Roman" panose="02020603050405020304" pitchFamily="18" charset="0"/>
              </a:rPr>
              <a:t>Thought Question #1</a:t>
            </a:r>
            <a:endParaRPr dirty="0">
              <a:latin typeface="Times New Roman" panose="02020603050405020304" pitchFamily="18" charset="0"/>
              <a:cs typeface="Times New Roman" panose="02020603050405020304" pitchFamily="18" charset="0"/>
            </a:endParaRPr>
          </a:p>
        </p:txBody>
      </p:sp>
      <p:sp>
        <p:nvSpPr>
          <p:cNvPr id="170" name="Google Shape;170;p19"/>
          <p:cNvSpPr txBox="1">
            <a:spLocks noGrp="1"/>
          </p:cNvSpPr>
          <p:nvPr>
            <p:ph type="body" idx="1"/>
          </p:nvPr>
        </p:nvSpPr>
        <p:spPr>
          <a:xfrm>
            <a:off x="353226" y="1514743"/>
            <a:ext cx="10972800" cy="45259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3200"/>
              <a:buNone/>
            </a:pPr>
            <a:r>
              <a:rPr lang="en-US" dirty="0">
                <a:latin typeface="Times New Roman" panose="02020603050405020304" pitchFamily="18" charset="0"/>
                <a:cs typeface="Times New Roman" panose="02020603050405020304" pitchFamily="18" charset="0"/>
              </a:rPr>
              <a:t>Should internal auditors be responsible for fraud detection?</a:t>
            </a:r>
          </a:p>
          <a:p>
            <a:pPr marL="0" lvl="0" indent="0" algn="l" rtl="0">
              <a:lnSpc>
                <a:spcPct val="100000"/>
              </a:lnSpc>
              <a:spcBef>
                <a:spcPts val="640"/>
              </a:spcBef>
              <a:spcAft>
                <a:spcPts val="0"/>
              </a:spcAft>
              <a:buClr>
                <a:schemeClr val="dk1"/>
              </a:buClr>
              <a:buSzPts val="3200"/>
              <a:buNone/>
            </a:pPr>
            <a:endParaRPr lang="en-US"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True </a:t>
            </a:r>
          </a:p>
          <a:p>
            <a:r>
              <a:rPr lang="en-US" sz="2800" dirty="0">
                <a:latin typeface="Times New Roman" panose="02020603050405020304" pitchFamily="18" charset="0"/>
                <a:cs typeface="Times New Roman" panose="02020603050405020304" pitchFamily="18" charset="0"/>
              </a:rPr>
              <a:t>False</a:t>
            </a:r>
          </a:p>
          <a:p>
            <a:r>
              <a:rPr lang="en-US" sz="2800" dirty="0">
                <a:latin typeface="Times New Roman" panose="02020603050405020304" pitchFamily="18" charset="0"/>
                <a:cs typeface="Times New Roman" panose="02020603050405020304" pitchFamily="18" charset="0"/>
              </a:rPr>
              <a:t>I’m not sure</a:t>
            </a:r>
          </a:p>
          <a:p>
            <a:pPr marL="0" lvl="0" indent="0" algn="l" rtl="0">
              <a:lnSpc>
                <a:spcPct val="100000"/>
              </a:lnSpc>
              <a:spcBef>
                <a:spcPts val="640"/>
              </a:spcBef>
              <a:spcAft>
                <a:spcPts val="0"/>
              </a:spcAft>
              <a:buClr>
                <a:schemeClr val="dk1"/>
              </a:buClr>
              <a:buSzPts val="3200"/>
              <a:buNone/>
            </a:pPr>
            <a:r>
              <a:rPr lang="en-US" dirty="0"/>
              <a:t> </a:t>
            </a:r>
            <a:endParaRPr dirty="0"/>
          </a:p>
        </p:txBody>
      </p:sp>
      <p:sp>
        <p:nvSpPr>
          <p:cNvPr id="2" name="Footer Placeholder 1">
            <a:extLst>
              <a:ext uri="{FF2B5EF4-FFF2-40B4-BE49-F238E27FC236}">
                <a16:creationId xmlns:a16="http://schemas.microsoft.com/office/drawing/2014/main" id="{BF83DE86-EF96-40E2-AD94-B46B1C24ABC3}"/>
              </a:ext>
            </a:extLst>
          </p:cNvPr>
          <p:cNvSpPr>
            <a:spLocks noGrp="1"/>
          </p:cNvSpPr>
          <p:nvPr>
            <p:ph type="ftr" idx="11"/>
          </p:nvPr>
        </p:nvSpPr>
        <p:spPr/>
        <p:txBody>
          <a:bodyPr/>
          <a:lstStyle/>
          <a:p>
            <a:r>
              <a:rPr lang="en-US" dirty="0"/>
              <a:t>BENSON-ACFE</a:t>
            </a:r>
          </a:p>
        </p:txBody>
      </p:sp>
      <p:sp>
        <p:nvSpPr>
          <p:cNvPr id="3" name="Slide Number Placeholder 2">
            <a:extLst>
              <a:ext uri="{FF2B5EF4-FFF2-40B4-BE49-F238E27FC236}">
                <a16:creationId xmlns:a16="http://schemas.microsoft.com/office/drawing/2014/main" id="{B4E31C27-32D5-4D25-A51E-27AB18528E5A}"/>
              </a:ext>
            </a:extLst>
          </p:cNvPr>
          <p:cNvSpPr>
            <a:spLocks noGrp="1"/>
          </p:cNvSpPr>
          <p:nvPr>
            <p:ph type="sldNum" sz="quarter" idx="12"/>
          </p:nvPr>
        </p:nvSpPr>
        <p:spPr/>
        <p:txBody>
          <a:bodyPr/>
          <a:lstStyle/>
          <a:p>
            <a:fld id="{C5859E2C-EECA-4362-9290-232E36652BDD}" type="slidenum">
              <a:rPr lang="en-US" smtClean="0"/>
              <a:t>5</a:t>
            </a:fld>
            <a:endParaRPr lang="en-US" dirty="0"/>
          </a:p>
        </p:txBody>
      </p:sp>
      <p:sp>
        <p:nvSpPr>
          <p:cNvPr id="4" name="Date Placeholder 3">
            <a:extLst>
              <a:ext uri="{FF2B5EF4-FFF2-40B4-BE49-F238E27FC236}">
                <a16:creationId xmlns:a16="http://schemas.microsoft.com/office/drawing/2014/main" id="{09FDF3A9-9783-C85C-F12F-F38E281B0DAF}"/>
              </a:ext>
            </a:extLst>
          </p:cNvPr>
          <p:cNvSpPr>
            <a:spLocks noGrp="1"/>
          </p:cNvSpPr>
          <p:nvPr>
            <p:ph type="dt" sz="half" idx="10"/>
          </p:nvPr>
        </p:nvSpPr>
        <p:spPr/>
        <p:txBody>
          <a:bodyPr/>
          <a:lstStyle/>
          <a:p>
            <a:fld id="{946B2BF6-2A26-4278-879A-BE885F009743}" type="datetime1">
              <a:rPr lang="en-US" smtClean="0"/>
              <a:t>11/17/2022</a:t>
            </a:fld>
            <a:endParaRPr lang="en-US" dirty="0"/>
          </a:p>
        </p:txBody>
      </p:sp>
    </p:spTree>
    <p:extLst>
      <p:ext uri="{BB962C8B-B14F-4D97-AF65-F5344CB8AC3E}">
        <p14:creationId xmlns:p14="http://schemas.microsoft.com/office/powerpoint/2010/main" val="146268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imes New Roman" panose="02020603050405020304" pitchFamily="18" charset="0"/>
                <a:cs typeface="Times New Roman" panose="02020603050405020304" pitchFamily="18" charset="0"/>
              </a:rPr>
              <a:t>There Are Three Categories of Vendors</a:t>
            </a:r>
          </a:p>
        </p:txBody>
      </p:sp>
      <p:graphicFrame>
        <p:nvGraphicFramePr>
          <p:cNvPr id="4" name="Content Placeholder 3"/>
          <p:cNvGraphicFramePr>
            <a:graphicFrameLocks noGrp="1"/>
          </p:cNvGraphicFramePr>
          <p:nvPr>
            <p:ph sz="quarter" idx="10"/>
          </p:nvPr>
        </p:nvGraphicFramePr>
        <p:xfrm>
          <a:off x="778933" y="1754717"/>
          <a:ext cx="9254067" cy="382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E597157-E6C5-459F-B09D-484CE732D5AE}" type="slidenum">
              <a:rPr lang="en-US" smtClean="0"/>
              <a:t>50</a:t>
            </a:fld>
            <a:endParaRPr lang="en-US" dirty="0"/>
          </a:p>
        </p:txBody>
      </p:sp>
      <p:sp>
        <p:nvSpPr>
          <p:cNvPr id="5" name="Date Placeholder 4"/>
          <p:cNvSpPr>
            <a:spLocks noGrp="1"/>
          </p:cNvSpPr>
          <p:nvPr>
            <p:ph type="dt" sz="half" idx="10"/>
          </p:nvPr>
        </p:nvSpPr>
        <p:spPr/>
        <p:txBody>
          <a:bodyPr/>
          <a:lstStyle/>
          <a:p>
            <a:fld id="{F4377B34-725F-4BA4-BBB7-4FCE7E653D67}" type="datetime1">
              <a:rPr lang="en-US" smtClean="0"/>
              <a:t>11/17/2022</a:t>
            </a:fld>
            <a:endParaRPr lang="en-US" dirty="0"/>
          </a:p>
        </p:txBody>
      </p:sp>
      <p:sp>
        <p:nvSpPr>
          <p:cNvPr id="6" name="Footer Placeholder 5"/>
          <p:cNvSpPr>
            <a:spLocks noGrp="1"/>
          </p:cNvSpPr>
          <p:nvPr>
            <p:ph type="ftr" sz="quarter" idx="11"/>
          </p:nvPr>
        </p:nvSpPr>
        <p:spPr/>
        <p:txBody>
          <a:bodyPr/>
          <a:lstStyle/>
          <a:p>
            <a:r>
              <a:rPr lang="en-US" dirty="0"/>
              <a:t>BENSON-ACFE</a:t>
            </a:r>
          </a:p>
        </p:txBody>
      </p:sp>
    </p:spTree>
    <p:extLst>
      <p:ext uri="{BB962C8B-B14F-4D97-AF65-F5344CB8AC3E}">
        <p14:creationId xmlns:p14="http://schemas.microsoft.com/office/powerpoint/2010/main" val="149765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Three Types of False Company Schemes</a:t>
            </a:r>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A57AB9C6-C143-A27F-9B7B-BEF506F97602}"/>
              </a:ext>
            </a:extLst>
          </p:cNvPr>
          <p:cNvSpPr>
            <a:spLocks noGrp="1"/>
          </p:cNvSpPr>
          <p:nvPr>
            <p:ph type="dt" sz="half" idx="10"/>
          </p:nvPr>
        </p:nvSpPr>
        <p:spPr/>
        <p:txBody>
          <a:bodyPr/>
          <a:lstStyle/>
          <a:p>
            <a:fld id="{4E40EFE0-8817-4494-930B-EC6D9AF247EC}" type="datetime1">
              <a:rPr lang="en-US" smtClean="0"/>
              <a:t>11/17/2022</a:t>
            </a:fld>
            <a:endParaRPr lang="en-US" dirty="0"/>
          </a:p>
        </p:txBody>
      </p:sp>
      <p:sp>
        <p:nvSpPr>
          <p:cNvPr id="5" name="Footer Placeholder 4">
            <a:extLst>
              <a:ext uri="{FF2B5EF4-FFF2-40B4-BE49-F238E27FC236}">
                <a16:creationId xmlns:a16="http://schemas.microsoft.com/office/drawing/2014/main" id="{0A1E366D-BC11-29AA-3108-CDD58FE10F38}"/>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1CDCCDD1-C870-1C9D-5C42-3001F4E19E10}"/>
              </a:ext>
            </a:extLst>
          </p:cNvPr>
          <p:cNvSpPr>
            <a:spLocks noGrp="1"/>
          </p:cNvSpPr>
          <p:nvPr>
            <p:ph type="sldNum" sz="quarter" idx="12"/>
          </p:nvPr>
        </p:nvSpPr>
        <p:spPr/>
        <p:txBody>
          <a:bodyPr/>
          <a:lstStyle/>
          <a:p>
            <a:fld id="{C03EC1D9-F6C5-4E76-B5B4-33234AD1D4AB}" type="slidenum">
              <a:rPr lang="en-US" smtClean="0"/>
              <a:t>51</a:t>
            </a:fld>
            <a:endParaRPr lang="en-US" dirty="0"/>
          </a:p>
        </p:txBody>
      </p:sp>
    </p:spTree>
    <p:extLst>
      <p:ext uri="{BB962C8B-B14F-4D97-AF65-F5344CB8AC3E}">
        <p14:creationId xmlns:p14="http://schemas.microsoft.com/office/powerpoint/2010/main" val="31304227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Understand the Fraud Risk Statement: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Pass Through Scheme</a:t>
            </a: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Budget owner acting alone or in collusion with a direct report cause a shell company to be set up on the master file, places orders for goods or services thru the shell company, the shell company places an order with a real supplier, the real supplier ships directly to the budget owner company, the real supplier invoices the shell company and the shell company invoices the budget owner company at an inflated price causing the diversion of company funds.</a:t>
            </a:r>
          </a:p>
        </p:txBody>
      </p:sp>
      <p:sp>
        <p:nvSpPr>
          <p:cNvPr id="4" name="Date Placeholder 3">
            <a:extLst>
              <a:ext uri="{FF2B5EF4-FFF2-40B4-BE49-F238E27FC236}">
                <a16:creationId xmlns:a16="http://schemas.microsoft.com/office/drawing/2014/main" id="{84647FC3-A5E8-FC98-287E-FCFA8C031F20}"/>
              </a:ext>
            </a:extLst>
          </p:cNvPr>
          <p:cNvSpPr>
            <a:spLocks noGrp="1"/>
          </p:cNvSpPr>
          <p:nvPr>
            <p:ph type="dt" sz="half" idx="10"/>
          </p:nvPr>
        </p:nvSpPr>
        <p:spPr/>
        <p:txBody>
          <a:bodyPr/>
          <a:lstStyle/>
          <a:p>
            <a:fld id="{1D146B2E-3DAB-465C-82D3-30CC61B7BEE8}" type="datetime1">
              <a:rPr lang="en-US" smtClean="0"/>
              <a:t>11/17/2022</a:t>
            </a:fld>
            <a:endParaRPr lang="en-US" dirty="0"/>
          </a:p>
        </p:txBody>
      </p:sp>
      <p:sp>
        <p:nvSpPr>
          <p:cNvPr id="5" name="Footer Placeholder 4">
            <a:extLst>
              <a:ext uri="{FF2B5EF4-FFF2-40B4-BE49-F238E27FC236}">
                <a16:creationId xmlns:a16="http://schemas.microsoft.com/office/drawing/2014/main" id="{491AFD29-7A3D-6440-158E-1AC8B7D7D211}"/>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A62E3A1E-D835-F2F9-2C3A-FC0BFDE97A41}"/>
              </a:ext>
            </a:extLst>
          </p:cNvPr>
          <p:cNvSpPr>
            <a:spLocks noGrp="1"/>
          </p:cNvSpPr>
          <p:nvPr>
            <p:ph type="sldNum" sz="quarter" idx="12"/>
          </p:nvPr>
        </p:nvSpPr>
        <p:spPr/>
        <p:txBody>
          <a:bodyPr/>
          <a:lstStyle/>
          <a:p>
            <a:fld id="{C03EC1D9-F6C5-4E76-B5B4-33234AD1D4AB}" type="slidenum">
              <a:rPr lang="en-US" smtClean="0"/>
              <a:t>52</a:t>
            </a:fld>
            <a:endParaRPr lang="en-US" dirty="0"/>
          </a:p>
        </p:txBody>
      </p:sp>
    </p:spTree>
    <p:extLst>
      <p:ext uri="{BB962C8B-B14F-4D97-AF65-F5344CB8AC3E}">
        <p14:creationId xmlns:p14="http://schemas.microsoft.com/office/powerpoint/2010/main" val="3617476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5169" y="215901"/>
            <a:ext cx="8942145" cy="958273"/>
          </a:xfrm>
        </p:spPr>
        <p:txBody>
          <a:bodyPr>
            <a:normAutofit fontScale="90000"/>
          </a:bodyPr>
          <a:lstStyle/>
          <a:p>
            <a:pPr algn="l">
              <a:defRPr/>
            </a:pPr>
            <a:r>
              <a:rPr lang="en-US" dirty="0">
                <a:latin typeface="Times New Roman" panose="02020603050405020304" pitchFamily="18" charset="0"/>
                <a:cs typeface="Times New Roman" panose="02020603050405020304" pitchFamily="18" charset="0"/>
              </a:rPr>
              <a:t>Pass Thru Entity Fraud Risk Statement Version One-15</a:t>
            </a:r>
          </a:p>
        </p:txBody>
      </p:sp>
      <p:graphicFrame>
        <p:nvGraphicFramePr>
          <p:cNvPr id="3" name="Content Placeholder 2"/>
          <p:cNvGraphicFramePr>
            <a:graphicFrameLocks noGrp="1"/>
          </p:cNvGraphicFramePr>
          <p:nvPr>
            <p:ph sz="quarter" idx="1"/>
          </p:nvPr>
        </p:nvGraphicFramePr>
        <p:xfrm>
          <a:off x="1984375" y="1355726"/>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2E15F9E2-81A6-98D7-2594-DA37F826D2DC}"/>
              </a:ext>
            </a:extLst>
          </p:cNvPr>
          <p:cNvSpPr>
            <a:spLocks noGrp="1"/>
          </p:cNvSpPr>
          <p:nvPr>
            <p:ph type="dt" sz="half" idx="10"/>
          </p:nvPr>
        </p:nvSpPr>
        <p:spPr/>
        <p:txBody>
          <a:bodyPr/>
          <a:lstStyle/>
          <a:p>
            <a:fld id="{5A155502-D40A-4A2D-B29F-C0F423769B06}" type="datetime1">
              <a:rPr lang="en-US" smtClean="0"/>
              <a:t>11/17/2022</a:t>
            </a:fld>
            <a:endParaRPr lang="en-US" dirty="0"/>
          </a:p>
        </p:txBody>
      </p:sp>
      <p:sp>
        <p:nvSpPr>
          <p:cNvPr id="5" name="Footer Placeholder 4">
            <a:extLst>
              <a:ext uri="{FF2B5EF4-FFF2-40B4-BE49-F238E27FC236}">
                <a16:creationId xmlns:a16="http://schemas.microsoft.com/office/drawing/2014/main" id="{C72ED3E0-B763-ABC8-02EB-E4877CA23C88}"/>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2262C48B-D217-96FA-3E4D-2088AF2BA562}"/>
              </a:ext>
            </a:extLst>
          </p:cNvPr>
          <p:cNvSpPr>
            <a:spLocks noGrp="1"/>
          </p:cNvSpPr>
          <p:nvPr>
            <p:ph type="sldNum" sz="quarter" idx="12"/>
          </p:nvPr>
        </p:nvSpPr>
        <p:spPr/>
        <p:txBody>
          <a:bodyPr/>
          <a:lstStyle/>
          <a:p>
            <a:fld id="{C03EC1D9-F6C5-4E76-B5B4-33234AD1D4AB}" type="slidenum">
              <a:rPr lang="en-US" smtClean="0"/>
              <a:t>53</a:t>
            </a:fld>
            <a:endParaRPr lang="en-US" dirty="0"/>
          </a:p>
        </p:txBody>
      </p:sp>
    </p:spTree>
    <p:extLst>
      <p:ext uri="{BB962C8B-B14F-4D97-AF65-F5344CB8AC3E}">
        <p14:creationId xmlns:p14="http://schemas.microsoft.com/office/powerpoint/2010/main" val="4566858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defRPr/>
            </a:pPr>
            <a:r>
              <a:rPr lang="en-US" dirty="0">
                <a:latin typeface="Century Schoolbook"/>
              </a:rPr>
              <a:t>Pass Thru Entity Fraud Risk Statement</a:t>
            </a:r>
            <a:br>
              <a:rPr lang="en-US" dirty="0">
                <a:latin typeface="Century Schoolbook"/>
              </a:rPr>
            </a:br>
            <a:r>
              <a:rPr lang="en-US" dirty="0">
                <a:latin typeface="Century Schoolbook"/>
              </a:rPr>
              <a:t>Version One</a:t>
            </a:r>
          </a:p>
        </p:txBody>
      </p:sp>
      <p:graphicFrame>
        <p:nvGraphicFramePr>
          <p:cNvPr id="4" name="Content Placeholder 3"/>
          <p:cNvGraphicFramePr>
            <a:graphicFrameLocks noGrp="1"/>
          </p:cNvGraphicFramePr>
          <p:nvPr>
            <p:ph sz="quarter" idx="1"/>
          </p:nvPr>
        </p:nvGraphicFramePr>
        <p:xfrm>
          <a:off x="1984375" y="1886465"/>
          <a:ext cx="7467600" cy="4687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0D6056D6-5E74-5F6D-3EBF-D9BE46DE74B8}"/>
              </a:ext>
            </a:extLst>
          </p:cNvPr>
          <p:cNvSpPr>
            <a:spLocks noGrp="1"/>
          </p:cNvSpPr>
          <p:nvPr>
            <p:ph type="dt" sz="half" idx="10"/>
          </p:nvPr>
        </p:nvSpPr>
        <p:spPr/>
        <p:txBody>
          <a:bodyPr/>
          <a:lstStyle/>
          <a:p>
            <a:fld id="{660A27D5-D49A-4754-99A2-138C8EA9A522}" type="datetime1">
              <a:rPr lang="en-US" smtClean="0"/>
              <a:t>11/17/2022</a:t>
            </a:fld>
            <a:endParaRPr lang="en-US" dirty="0"/>
          </a:p>
        </p:txBody>
      </p:sp>
      <p:sp>
        <p:nvSpPr>
          <p:cNvPr id="5" name="Footer Placeholder 4">
            <a:extLst>
              <a:ext uri="{FF2B5EF4-FFF2-40B4-BE49-F238E27FC236}">
                <a16:creationId xmlns:a16="http://schemas.microsoft.com/office/drawing/2014/main" id="{84766A14-1C91-9633-EB2C-4FDFBB6C86C4}"/>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FBFA7FC9-A3B4-E101-614F-30037206B223}"/>
              </a:ext>
            </a:extLst>
          </p:cNvPr>
          <p:cNvSpPr>
            <a:spLocks noGrp="1"/>
          </p:cNvSpPr>
          <p:nvPr>
            <p:ph type="sldNum" sz="quarter" idx="12"/>
          </p:nvPr>
        </p:nvSpPr>
        <p:spPr/>
        <p:txBody>
          <a:bodyPr/>
          <a:lstStyle/>
          <a:p>
            <a:fld id="{C03EC1D9-F6C5-4E76-B5B4-33234AD1D4AB}" type="slidenum">
              <a:rPr lang="en-US" smtClean="0"/>
              <a:t>54</a:t>
            </a:fld>
            <a:endParaRPr lang="en-US" dirty="0"/>
          </a:p>
        </p:txBody>
      </p:sp>
    </p:spTree>
    <p:extLst>
      <p:ext uri="{BB962C8B-B14F-4D97-AF65-F5344CB8AC3E}">
        <p14:creationId xmlns:p14="http://schemas.microsoft.com/office/powerpoint/2010/main" val="39623760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Content Placeholder 11" descr="Graph for Low to High Sophistication.bmp"/>
          <p:cNvPicPr>
            <a:picLocks noGrp="1" noChangeAspect="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984738" y="1946929"/>
            <a:ext cx="6455506" cy="4391247"/>
          </a:xfrm>
          <a:prstGeom prst="rect">
            <a:avLst/>
          </a:prstGeom>
        </p:spPr>
      </p:pic>
      <p:sp>
        <p:nvSpPr>
          <p:cNvPr id="41987" name="Title 1"/>
          <p:cNvSpPr>
            <a:spLocks noGrp="1"/>
          </p:cNvSpPr>
          <p:nvPr>
            <p:ph type="title" idx="4294967295"/>
          </p:nvPr>
        </p:nvSpPr>
        <p:spPr>
          <a:xfrm>
            <a:off x="984738" y="158750"/>
            <a:ext cx="9183532"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normAutofit fontScale="90000"/>
          </a:bodyPr>
          <a:lstStyle/>
          <a:p>
            <a:pPr algn="l" eaLnBrk="0" hangingPunct="0"/>
            <a:r>
              <a:rPr lang="en-US" dirty="0">
                <a:latin typeface="Times New Roman" panose="02020603050405020304" pitchFamily="18" charset="0"/>
                <a:cs typeface="Times New Roman" panose="02020603050405020304" pitchFamily="18" charset="0"/>
              </a:rPr>
              <a:t>Fraud Sophistication Chart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Detection Of Fraud</a:t>
            </a:r>
          </a:p>
        </p:txBody>
      </p:sp>
      <p:sp>
        <p:nvSpPr>
          <p:cNvPr id="6" name="Rectangle 5"/>
          <p:cNvSpPr/>
          <p:nvPr/>
        </p:nvSpPr>
        <p:spPr>
          <a:xfrm>
            <a:off x="1680309" y="1932848"/>
            <a:ext cx="3571630" cy="584775"/>
          </a:xfrm>
          <a:prstGeom prst="rect">
            <a:avLst/>
          </a:prstGeom>
          <a:noFill/>
        </p:spPr>
        <p:txBody>
          <a:bodyPr wrap="square">
            <a:spAutoFit/>
          </a:bodyPr>
          <a:lstStyle/>
          <a:p>
            <a:pPr algn="ctr">
              <a:buFont typeface="Symbol" pitchFamily="18" charset="2"/>
              <a:buNone/>
              <a:defRPr/>
            </a:pPr>
            <a:r>
              <a:rPr lang="en-US" sz="3200" b="1" dirty="0">
                <a:ln w="10541" cmpd="sng">
                  <a:solidFill>
                    <a:srgbClr val="7D7D7D">
                      <a:tint val="100000"/>
                      <a:shade val="100000"/>
                      <a:satMod val="110000"/>
                    </a:srgbClr>
                  </a:solidFill>
                  <a:prstDash val="solid"/>
                </a:ln>
                <a:solidFill>
                  <a:srgbClr val="000000"/>
                </a:solidFill>
                <a:latin typeface="Arial" charset="0"/>
              </a:rPr>
              <a:t>Undetected</a:t>
            </a:r>
          </a:p>
        </p:txBody>
      </p:sp>
      <p:sp>
        <p:nvSpPr>
          <p:cNvPr id="7" name="Rectangle 6"/>
          <p:cNvSpPr/>
          <p:nvPr/>
        </p:nvSpPr>
        <p:spPr>
          <a:xfrm>
            <a:off x="4392736" y="4413890"/>
            <a:ext cx="2765668" cy="597816"/>
          </a:xfrm>
          <a:prstGeom prst="rect">
            <a:avLst/>
          </a:prstGeom>
        </p:spPr>
        <p:txBody>
          <a:bodyPr wrap="square">
            <a:spAutoFit/>
          </a:bodyPr>
          <a:lstStyle/>
          <a:p>
            <a:pPr algn="ctr">
              <a:buFont typeface="Symbol" pitchFamily="18" charset="2"/>
              <a:buNone/>
              <a:defRPr/>
            </a:pPr>
            <a:r>
              <a:rPr lang="en-US" sz="3200" b="1" dirty="0">
                <a:ln w="10541" cmpd="sng">
                  <a:solidFill>
                    <a:srgbClr val="7D7D7D">
                      <a:tint val="100000"/>
                      <a:shade val="100000"/>
                      <a:satMod val="110000"/>
                    </a:srgbClr>
                  </a:solidFill>
                  <a:prstDash val="solid"/>
                </a:ln>
                <a:solidFill>
                  <a:srgbClr val="000000"/>
                </a:solidFill>
                <a:latin typeface="Arial" charset="0"/>
              </a:rPr>
              <a:t>Detected</a:t>
            </a:r>
          </a:p>
        </p:txBody>
      </p:sp>
      <p:sp>
        <p:nvSpPr>
          <p:cNvPr id="8" name="Rectangle 7"/>
          <p:cNvSpPr/>
          <p:nvPr/>
        </p:nvSpPr>
        <p:spPr>
          <a:xfrm>
            <a:off x="1434611" y="3557175"/>
            <a:ext cx="5618285" cy="750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Symbol" pitchFamily="18" charset="2"/>
              <a:buNone/>
              <a:defRPr/>
            </a:pPr>
            <a:r>
              <a:rPr lang="en-US" dirty="0">
                <a:solidFill>
                  <a:srgbClr val="000000"/>
                </a:solidFill>
              </a:rPr>
              <a:t>FRAUD DETECTION BAR</a:t>
            </a:r>
          </a:p>
        </p:txBody>
      </p:sp>
      <p:sp>
        <p:nvSpPr>
          <p:cNvPr id="2" name="Date Placeholder 1"/>
          <p:cNvSpPr>
            <a:spLocks noGrp="1"/>
          </p:cNvSpPr>
          <p:nvPr>
            <p:ph type="dt" sz="half" idx="10"/>
          </p:nvPr>
        </p:nvSpPr>
        <p:spPr/>
        <p:txBody>
          <a:bodyPr/>
          <a:lstStyle/>
          <a:p>
            <a:fld id="{86395860-D75B-48EF-A487-4627F10500AA}" type="datetime1">
              <a:rPr lang="en-US" smtClean="0"/>
              <a:t>11/17/2022</a:t>
            </a:fld>
            <a:endParaRPr lang="en-US" dirty="0"/>
          </a:p>
        </p:txBody>
      </p:sp>
      <p:sp>
        <p:nvSpPr>
          <p:cNvPr id="3" name="Footer Placeholder 2"/>
          <p:cNvSpPr>
            <a:spLocks noGrp="1"/>
          </p:cNvSpPr>
          <p:nvPr>
            <p:ph type="ftr" sz="quarter" idx="11"/>
          </p:nvPr>
        </p:nvSpPr>
        <p:spPr/>
        <p:txBody>
          <a:bodyPr/>
          <a:lstStyle/>
          <a:p>
            <a:r>
              <a:rPr lang="en-US" dirty="0"/>
              <a:t>BENSON-ACFE</a:t>
            </a:r>
          </a:p>
        </p:txBody>
      </p:sp>
      <p:sp>
        <p:nvSpPr>
          <p:cNvPr id="4" name="Slide Number Placeholder 3"/>
          <p:cNvSpPr>
            <a:spLocks noGrp="1"/>
          </p:cNvSpPr>
          <p:nvPr>
            <p:ph type="sldNum" sz="quarter" idx="12"/>
          </p:nvPr>
        </p:nvSpPr>
        <p:spPr/>
        <p:txBody>
          <a:bodyPr/>
          <a:lstStyle/>
          <a:p>
            <a:fld id="{C03EC1D9-F6C5-4E76-B5B4-33234AD1D4AB}" type="slidenum">
              <a:rPr lang="en-US" smtClean="0"/>
              <a:t>55</a:t>
            </a:fld>
            <a:endParaRPr lang="en-US" dirty="0"/>
          </a:p>
        </p:txBody>
      </p:sp>
    </p:spTree>
    <p:extLst>
      <p:ext uri="{BB962C8B-B14F-4D97-AF65-F5344CB8AC3E}">
        <p14:creationId xmlns:p14="http://schemas.microsoft.com/office/powerpoint/2010/main" val="2258883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1047262" y="152400"/>
            <a:ext cx="9246088"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normAutofit/>
          </a:bodyPr>
          <a:lstStyle/>
          <a:p>
            <a:pPr algn="l" eaLnBrk="0" hangingPunct="0"/>
            <a:r>
              <a:rPr lang="en-US" dirty="0">
                <a:latin typeface="Times New Roman" panose="02020603050405020304" pitchFamily="18" charset="0"/>
                <a:cs typeface="Times New Roman" panose="02020603050405020304" pitchFamily="18" charset="0"/>
              </a:rPr>
              <a:t>Sophistication Of Concealment</a:t>
            </a:r>
          </a:p>
        </p:txBody>
      </p:sp>
      <p:sp>
        <p:nvSpPr>
          <p:cNvPr id="40963" name="Content Placeholder 2"/>
          <p:cNvSpPr>
            <a:spLocks noGrp="1"/>
          </p:cNvSpPr>
          <p:nvPr>
            <p:ph sz="quarter" idx="4294967295"/>
          </p:nvPr>
        </p:nvSpPr>
        <p:spPr>
          <a:xfrm>
            <a:off x="1148862" y="1600200"/>
            <a:ext cx="8936526" cy="1277938"/>
          </a:xfrm>
          <a:prstGeom prst="rect">
            <a:avLst/>
          </a:prstGeom>
          <a:extLst>
            <a:ext uri="{91240B29-F687-4F45-9708-019B960494DF}">
              <a14:hiddenLine xmlns:a14="http://schemas.microsoft.com/office/drawing/2010/main" w="9525" cap="flat" cmpd="sng" algn="ctr">
                <a:solidFill>
                  <a:srgbClr val="000000"/>
                </a:solidFill>
                <a:prstDash val="solid"/>
                <a:miter lim="800000"/>
                <a:headEnd/>
                <a:tailEnd/>
              </a14:hiddenLine>
            </a:ext>
          </a:extLst>
        </p:spPr>
        <p:txBody>
          <a:bodyPr>
            <a:normAutofit lnSpcReduction="10000"/>
          </a:bodyPr>
          <a:lstStyle/>
          <a:p>
            <a:pPr marL="288925" indent="-288925">
              <a:spcBef>
                <a:spcPts val="600"/>
              </a:spcBef>
            </a:pPr>
            <a:r>
              <a:rPr lang="en-US" dirty="0">
                <a:latin typeface="Times New Roman" panose="02020603050405020304" pitchFamily="18" charset="0"/>
                <a:cs typeface="Times New Roman" panose="02020603050405020304" pitchFamily="18" charset="0"/>
              </a:rPr>
              <a:t>Level of sophistication of concealment will vary based on perpetrators’ knowledge and/or pressures</a:t>
            </a:r>
          </a:p>
          <a:p>
            <a:pPr marL="288925" indent="-288925">
              <a:spcBef>
                <a:spcPts val="600"/>
              </a:spcBef>
            </a:pPr>
            <a:r>
              <a:rPr lang="en-US" dirty="0">
                <a:latin typeface="Times New Roman" panose="02020603050405020304" pitchFamily="18" charset="0"/>
                <a:cs typeface="Times New Roman" panose="02020603050405020304" pitchFamily="18" charset="0"/>
              </a:rPr>
              <a:t>Range of sophistication to conceal</a:t>
            </a:r>
          </a:p>
        </p:txBody>
      </p:sp>
      <p:grpSp>
        <p:nvGrpSpPr>
          <p:cNvPr id="40964" name="Group 8"/>
          <p:cNvGrpSpPr>
            <a:grpSpLocks/>
          </p:cNvGrpSpPr>
          <p:nvPr/>
        </p:nvGrpSpPr>
        <p:grpSpPr bwMode="auto">
          <a:xfrm>
            <a:off x="1678682" y="3683000"/>
            <a:ext cx="7211318" cy="825500"/>
            <a:chOff x="647700" y="4178300"/>
            <a:chExt cx="7340600" cy="762000"/>
          </a:xfrm>
        </p:grpSpPr>
        <p:cxnSp>
          <p:nvCxnSpPr>
            <p:cNvPr id="5" name="Straight Connector 4"/>
            <p:cNvCxnSpPr/>
            <p:nvPr/>
          </p:nvCxnSpPr>
          <p:spPr>
            <a:xfrm>
              <a:off x="660221" y="4521200"/>
              <a:ext cx="7328079" cy="1466"/>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279555" y="4546445"/>
              <a:ext cx="748812" cy="1252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7595115" y="4559633"/>
              <a:ext cx="748811" cy="1252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1320801" y="4440536"/>
            <a:ext cx="969107" cy="830997"/>
          </a:xfrm>
          <a:prstGeom prst="rect">
            <a:avLst/>
          </a:prstGeom>
          <a:noFill/>
        </p:spPr>
        <p:txBody>
          <a:bodyPr wrap="square">
            <a:spAutoFit/>
          </a:bodyPr>
          <a:lstStyle/>
          <a:p>
            <a:pPr algn="ctr">
              <a:buFont typeface="Symbol" pitchFamily="18" charset="2"/>
              <a:buNone/>
              <a:defRPr/>
            </a:pPr>
            <a:r>
              <a:rPr lang="en-US" sz="2400" b="1"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rPr>
              <a:t>Low	</a:t>
            </a:r>
          </a:p>
        </p:txBody>
      </p:sp>
      <p:sp>
        <p:nvSpPr>
          <p:cNvPr id="11" name="Rectangle 10"/>
          <p:cNvSpPr/>
          <p:nvPr/>
        </p:nvSpPr>
        <p:spPr>
          <a:xfrm>
            <a:off x="8346733" y="4453236"/>
            <a:ext cx="867545" cy="461665"/>
          </a:xfrm>
          <a:prstGeom prst="rect">
            <a:avLst/>
          </a:prstGeom>
          <a:noFill/>
        </p:spPr>
        <p:txBody>
          <a:bodyPr wrap="none">
            <a:spAutoFit/>
          </a:bodyPr>
          <a:lstStyle/>
          <a:p>
            <a:pPr algn="ctr">
              <a:buFont typeface="Symbol" pitchFamily="18" charset="2"/>
              <a:buNone/>
              <a:defRPr/>
            </a:pPr>
            <a:r>
              <a:rPr lang="en-US" sz="2400" b="1"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rPr>
              <a:t>High</a:t>
            </a:r>
          </a:p>
        </p:txBody>
      </p:sp>
      <p:sp>
        <p:nvSpPr>
          <p:cNvPr id="12" name="TextBox 11"/>
          <p:cNvSpPr txBox="1">
            <a:spLocks noChangeArrowheads="1"/>
          </p:cNvSpPr>
          <p:nvPr/>
        </p:nvSpPr>
        <p:spPr bwMode="auto">
          <a:xfrm>
            <a:off x="4822092" y="3777456"/>
            <a:ext cx="42984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a:solidFill>
                  <a:schemeClr val="tx1"/>
                </a:solidFill>
                <a:latin typeface="Arial" pitchFamily="34" charset="0"/>
              </a:defRPr>
            </a:lvl1pPr>
            <a:lvl2pPr marL="742950" indent="-285750">
              <a:defRPr sz="3000">
                <a:solidFill>
                  <a:schemeClr val="tx1"/>
                </a:solidFill>
                <a:latin typeface="Arial" pitchFamily="34" charset="0"/>
              </a:defRPr>
            </a:lvl2pPr>
            <a:lvl3pPr marL="1143000" indent="-228600">
              <a:defRPr sz="3000">
                <a:solidFill>
                  <a:schemeClr val="tx1"/>
                </a:solidFill>
                <a:latin typeface="Arial" pitchFamily="34" charset="0"/>
              </a:defRPr>
            </a:lvl3pPr>
            <a:lvl4pPr marL="1600200" indent="-228600">
              <a:defRPr sz="3000">
                <a:solidFill>
                  <a:schemeClr val="tx1"/>
                </a:solidFill>
                <a:latin typeface="Arial" pitchFamily="34" charset="0"/>
              </a:defRPr>
            </a:lvl4pPr>
            <a:lvl5pPr marL="2057400" indent="-228600">
              <a:defRPr sz="3000">
                <a:solidFill>
                  <a:schemeClr val="tx1"/>
                </a:solidFill>
                <a:latin typeface="Arial" pitchFamily="34" charset="0"/>
              </a:defRPr>
            </a:lvl5pPr>
            <a:lvl6pPr marL="25146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6pPr>
            <a:lvl7pPr marL="29718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7pPr>
            <a:lvl8pPr marL="34290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8pPr>
            <a:lvl9pPr marL="38862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9pPr>
          </a:lstStyle>
          <a:p>
            <a:pPr>
              <a:buFont typeface="Symbol" pitchFamily="18" charset="2"/>
              <a:buNone/>
            </a:pPr>
            <a:r>
              <a:rPr lang="en-US" dirty="0">
                <a:solidFill>
                  <a:srgbClr val="000000"/>
                </a:solidFill>
              </a:rPr>
              <a:t>X</a:t>
            </a:r>
          </a:p>
        </p:txBody>
      </p:sp>
      <p:sp>
        <p:nvSpPr>
          <p:cNvPr id="2" name="Rectangle 1"/>
          <p:cNvSpPr/>
          <p:nvPr/>
        </p:nvSpPr>
        <p:spPr>
          <a:xfrm>
            <a:off x="4317998" y="4608513"/>
            <a:ext cx="1438031" cy="870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3" name="Date Placeholder 2"/>
          <p:cNvSpPr>
            <a:spLocks noGrp="1"/>
          </p:cNvSpPr>
          <p:nvPr>
            <p:ph type="dt" sz="half" idx="10"/>
          </p:nvPr>
        </p:nvSpPr>
        <p:spPr/>
        <p:txBody>
          <a:bodyPr/>
          <a:lstStyle/>
          <a:p>
            <a:fld id="{351EB191-1916-44CA-A045-87DD76F8DB4E}" type="datetime1">
              <a:rPr lang="en-US" smtClean="0"/>
              <a:t>11/17/2022</a:t>
            </a:fld>
            <a:endParaRPr lang="en-US" dirty="0"/>
          </a:p>
        </p:txBody>
      </p:sp>
      <p:sp>
        <p:nvSpPr>
          <p:cNvPr id="4" name="Footer Placeholder 3"/>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56</a:t>
            </a:fld>
            <a:endParaRPr lang="en-US" dirty="0"/>
          </a:p>
        </p:txBody>
      </p:sp>
    </p:spTree>
    <p:extLst>
      <p:ext uri="{BB962C8B-B14F-4D97-AF65-F5344CB8AC3E}">
        <p14:creationId xmlns:p14="http://schemas.microsoft.com/office/powerpoint/2010/main" val="100494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1320800" y="115888"/>
            <a:ext cx="88900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normAutofit fontScale="90000"/>
          </a:bodyPr>
          <a:lstStyle/>
          <a:p>
            <a:pPr algn="l" eaLnBrk="0" hangingPunct="0"/>
            <a:r>
              <a:rPr lang="en-US" dirty="0">
                <a:latin typeface="Times New Roman" panose="02020603050405020304" pitchFamily="18" charset="0"/>
                <a:cs typeface="Times New Roman" panose="02020603050405020304" pitchFamily="18" charset="0"/>
              </a:rPr>
              <a:t>How Does The Perpetrator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Conceal Fraud?</a:t>
            </a:r>
          </a:p>
        </p:txBody>
      </p:sp>
      <p:pic>
        <p:nvPicPr>
          <p:cNvPr id="39939" name="Picture 5" descr="C:\Documents and Settings\Leonard Vona\Local Settings\Temp\Temporary Internet Files\Content.IE5\2MNX9NS9\MCj007872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3039" y="541339"/>
            <a:ext cx="7616825" cy="588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3"/>
          <p:cNvSpPr>
            <a:spLocks noGrp="1" noChangeArrowheads="1"/>
          </p:cNvSpPr>
          <p:nvPr>
            <p:ph sz="quarter" idx="4294967295"/>
          </p:nvPr>
        </p:nvSpPr>
        <p:spPr>
          <a:xfrm>
            <a:off x="1025770" y="4442038"/>
            <a:ext cx="4005263" cy="1882775"/>
          </a:xfrm>
          <a:prstGeom prst="rect">
            <a:avLst/>
          </a:prstGeom>
          <a:extLst>
            <a:ext uri="{91240B29-F687-4F45-9708-019B960494DF}">
              <a14:hiddenLine xmlns:a14="http://schemas.microsoft.com/office/drawing/2010/main" w="9525" cap="flat" cmpd="sng" algn="ctr">
                <a:solidFill>
                  <a:srgbClr val="000000"/>
                </a:solidFill>
                <a:prstDash val="solid"/>
                <a:miter lim="800000"/>
                <a:headEnd/>
                <a:tailEnd/>
              </a14:hiddenLine>
            </a:ext>
          </a:extLst>
        </p:spPr>
        <p:txBody>
          <a:bodyPr>
            <a:normAutofit lnSpcReduction="10000"/>
          </a:bodyPr>
          <a:lstStyle/>
          <a:p>
            <a:pPr marL="0" indent="0">
              <a:spcBef>
                <a:spcPct val="0"/>
              </a:spcBef>
              <a:spcAft>
                <a:spcPct val="0"/>
              </a:spcAft>
              <a:buNone/>
            </a:pPr>
            <a:r>
              <a:rPr lang="en-US" b="1" dirty="0"/>
              <a:t>Each scheme </a:t>
            </a:r>
          </a:p>
          <a:p>
            <a:pPr marL="0" indent="0">
              <a:spcBef>
                <a:spcPct val="0"/>
              </a:spcBef>
              <a:spcAft>
                <a:spcPct val="0"/>
              </a:spcAft>
              <a:buNone/>
            </a:pPr>
            <a:r>
              <a:rPr lang="en-US" b="1" dirty="0"/>
              <a:t>has typical </a:t>
            </a:r>
          </a:p>
          <a:p>
            <a:pPr marL="0" indent="0">
              <a:spcBef>
                <a:spcPct val="0"/>
              </a:spcBef>
              <a:spcAft>
                <a:spcPct val="0"/>
              </a:spcAft>
              <a:buNone/>
            </a:pPr>
            <a:r>
              <a:rPr lang="en-US" b="1" dirty="0"/>
              <a:t>Concealment strategies; but how the strategy is implemented varies</a:t>
            </a:r>
          </a:p>
        </p:txBody>
      </p:sp>
      <p:sp>
        <p:nvSpPr>
          <p:cNvPr id="39941" name="TextBox 4"/>
          <p:cNvSpPr txBox="1">
            <a:spLocks noChangeArrowheads="1"/>
          </p:cNvSpPr>
          <p:nvPr/>
        </p:nvSpPr>
        <p:spPr bwMode="auto">
          <a:xfrm>
            <a:off x="4199626" y="1296837"/>
            <a:ext cx="54403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pitchFamily="34" charset="0"/>
              </a:defRPr>
            </a:lvl1pPr>
            <a:lvl2pPr marL="742950" indent="-285750">
              <a:defRPr sz="3000">
                <a:solidFill>
                  <a:schemeClr val="tx1"/>
                </a:solidFill>
                <a:latin typeface="Arial" pitchFamily="34" charset="0"/>
              </a:defRPr>
            </a:lvl2pPr>
            <a:lvl3pPr marL="1143000" indent="-228600">
              <a:defRPr sz="3000">
                <a:solidFill>
                  <a:schemeClr val="tx1"/>
                </a:solidFill>
                <a:latin typeface="Arial" pitchFamily="34" charset="0"/>
              </a:defRPr>
            </a:lvl3pPr>
            <a:lvl4pPr marL="1600200" indent="-228600">
              <a:defRPr sz="3000">
                <a:solidFill>
                  <a:schemeClr val="tx1"/>
                </a:solidFill>
                <a:latin typeface="Arial" pitchFamily="34" charset="0"/>
              </a:defRPr>
            </a:lvl4pPr>
            <a:lvl5pPr marL="2057400" indent="-228600">
              <a:defRPr sz="3000">
                <a:solidFill>
                  <a:schemeClr val="tx1"/>
                </a:solidFill>
                <a:latin typeface="Arial" pitchFamily="34" charset="0"/>
              </a:defRPr>
            </a:lvl5pPr>
            <a:lvl6pPr marL="25146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6pPr>
            <a:lvl7pPr marL="29718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7pPr>
            <a:lvl8pPr marL="34290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8pPr>
            <a:lvl9pPr marL="3886200" indent="-228600" eaLnBrk="0" fontAlgn="base" hangingPunct="0">
              <a:spcBef>
                <a:spcPct val="20000"/>
              </a:spcBef>
              <a:spcAft>
                <a:spcPct val="0"/>
              </a:spcAft>
              <a:buClr>
                <a:schemeClr val="tx1"/>
              </a:buClr>
              <a:buFont typeface="Symbol" pitchFamily="18" charset="2"/>
              <a:buChar char="·"/>
              <a:defRPr sz="3000">
                <a:solidFill>
                  <a:schemeClr val="tx1"/>
                </a:solidFill>
                <a:latin typeface="Arial" pitchFamily="34" charset="0"/>
              </a:defRPr>
            </a:lvl9pPr>
          </a:lstStyle>
          <a:p>
            <a:pPr algn="ctr" eaLnBrk="1" hangingPunct="1">
              <a:buFont typeface="Symbol" pitchFamily="18" charset="2"/>
              <a:buNone/>
            </a:pPr>
            <a:r>
              <a:rPr lang="en-US" sz="2400" b="1" dirty="0">
                <a:solidFill>
                  <a:srgbClr val="D2611C"/>
                </a:solidFill>
                <a:latin typeface="Tahoma" pitchFamily="34" charset="0"/>
              </a:rPr>
              <a:t>Strategies used to hide the truth</a:t>
            </a:r>
          </a:p>
          <a:p>
            <a:pPr algn="ctr" eaLnBrk="1" hangingPunct="1">
              <a:buFont typeface="Symbol" pitchFamily="18" charset="2"/>
              <a:buNone/>
            </a:pPr>
            <a:r>
              <a:rPr lang="en-US" sz="2400" dirty="0">
                <a:solidFill>
                  <a:srgbClr val="D2611C"/>
                </a:solidFill>
                <a:latin typeface="Tahoma" pitchFamily="34" charset="0"/>
              </a:rPr>
              <a:t>False documents</a:t>
            </a:r>
          </a:p>
          <a:p>
            <a:pPr algn="ctr" eaLnBrk="1" hangingPunct="1">
              <a:buFont typeface="Symbol" pitchFamily="18" charset="2"/>
              <a:buNone/>
            </a:pPr>
            <a:r>
              <a:rPr lang="en-US" sz="2400" dirty="0">
                <a:solidFill>
                  <a:srgbClr val="D2611C"/>
                </a:solidFill>
                <a:latin typeface="Tahoma" pitchFamily="34" charset="0"/>
              </a:rPr>
              <a:t>False representations</a:t>
            </a:r>
          </a:p>
          <a:p>
            <a:pPr algn="ctr" eaLnBrk="1" hangingPunct="1">
              <a:buFont typeface="Symbol" pitchFamily="18" charset="2"/>
              <a:buNone/>
            </a:pPr>
            <a:r>
              <a:rPr lang="en-US" sz="2400" dirty="0">
                <a:solidFill>
                  <a:srgbClr val="D2611C"/>
                </a:solidFill>
                <a:latin typeface="Tahoma" pitchFamily="34" charset="0"/>
              </a:rPr>
              <a:t>False approvals</a:t>
            </a:r>
          </a:p>
          <a:p>
            <a:pPr algn="ctr" eaLnBrk="1" hangingPunct="1">
              <a:buFont typeface="Symbol" pitchFamily="18" charset="2"/>
              <a:buNone/>
            </a:pPr>
            <a:r>
              <a:rPr lang="en-US" sz="2400" dirty="0">
                <a:solidFill>
                  <a:srgbClr val="D2611C"/>
                </a:solidFill>
                <a:latin typeface="Tahoma" pitchFamily="34" charset="0"/>
              </a:rPr>
              <a:t>Control inhibitors</a:t>
            </a:r>
          </a:p>
          <a:p>
            <a:pPr algn="ctr" eaLnBrk="1" hangingPunct="1">
              <a:buFont typeface="Symbol" pitchFamily="18" charset="2"/>
              <a:buNone/>
            </a:pPr>
            <a:r>
              <a:rPr lang="en-US" sz="2400" dirty="0">
                <a:solidFill>
                  <a:srgbClr val="D2611C"/>
                </a:solidFill>
                <a:latin typeface="Tahoma" pitchFamily="34" charset="0"/>
              </a:rPr>
              <a:t>Control avoidance</a:t>
            </a:r>
          </a:p>
          <a:p>
            <a:pPr algn="ctr" eaLnBrk="1" hangingPunct="1">
              <a:buFont typeface="Symbol" pitchFamily="18" charset="2"/>
              <a:buNone/>
            </a:pPr>
            <a:r>
              <a:rPr lang="en-US" sz="2400" dirty="0">
                <a:solidFill>
                  <a:srgbClr val="D2611C"/>
                </a:solidFill>
                <a:latin typeface="Tahoma" pitchFamily="34" charset="0"/>
              </a:rPr>
              <a:t>Blocking the flow of information</a:t>
            </a:r>
          </a:p>
          <a:p>
            <a:pPr algn="ctr" eaLnBrk="1" hangingPunct="1">
              <a:buFont typeface="Symbol" pitchFamily="18" charset="2"/>
              <a:buNone/>
            </a:pPr>
            <a:r>
              <a:rPr lang="en-US" sz="2400" dirty="0">
                <a:solidFill>
                  <a:srgbClr val="D2611C"/>
                </a:solidFill>
                <a:latin typeface="Tahoma" pitchFamily="34" charset="0"/>
              </a:rPr>
              <a:t>Below the control “radar”</a:t>
            </a:r>
          </a:p>
        </p:txBody>
      </p:sp>
      <p:sp>
        <p:nvSpPr>
          <p:cNvPr id="3" name="Date Placeholder 2"/>
          <p:cNvSpPr>
            <a:spLocks noGrp="1"/>
          </p:cNvSpPr>
          <p:nvPr>
            <p:ph type="dt" sz="half" idx="10"/>
          </p:nvPr>
        </p:nvSpPr>
        <p:spPr/>
        <p:txBody>
          <a:bodyPr/>
          <a:lstStyle/>
          <a:p>
            <a:fld id="{3408DA95-A5C3-4AEC-B9D4-C5DE25A25AAD}" type="datetime1">
              <a:rPr lang="en-US" smtClean="0"/>
              <a:t>11/17/2022</a:t>
            </a:fld>
            <a:endParaRPr lang="en-US" dirty="0"/>
          </a:p>
        </p:txBody>
      </p:sp>
      <p:sp>
        <p:nvSpPr>
          <p:cNvPr id="4" name="Footer Placeholder 3"/>
          <p:cNvSpPr>
            <a:spLocks noGrp="1"/>
          </p:cNvSpPr>
          <p:nvPr>
            <p:ph type="ftr" sz="quarter" idx="11"/>
          </p:nvPr>
        </p:nvSpPr>
        <p:spPr/>
        <p:txBody>
          <a:bodyPr/>
          <a:lstStyle/>
          <a:p>
            <a:r>
              <a:rPr lang="en-US" dirty="0"/>
              <a:t>BENSON-ACFE</a:t>
            </a:r>
          </a:p>
        </p:txBody>
      </p:sp>
      <p:sp>
        <p:nvSpPr>
          <p:cNvPr id="5" name="Slide Number Placeholder 4"/>
          <p:cNvSpPr>
            <a:spLocks noGrp="1"/>
          </p:cNvSpPr>
          <p:nvPr>
            <p:ph type="sldNum" sz="quarter" idx="12"/>
          </p:nvPr>
        </p:nvSpPr>
        <p:spPr/>
        <p:txBody>
          <a:bodyPr/>
          <a:lstStyle/>
          <a:p>
            <a:fld id="{C03EC1D9-F6C5-4E76-B5B4-33234AD1D4AB}" type="slidenum">
              <a:rPr lang="en-US" smtClean="0"/>
              <a:t>57</a:t>
            </a:fld>
            <a:endParaRPr lang="en-US" dirty="0"/>
          </a:p>
        </p:txBody>
      </p:sp>
    </p:spTree>
    <p:extLst>
      <p:ext uri="{BB962C8B-B14F-4D97-AF65-F5344CB8AC3E}">
        <p14:creationId xmlns:p14="http://schemas.microsoft.com/office/powerpoint/2010/main" val="2626062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Fraud Concealment Linkage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Master File Data</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000478588"/>
              </p:ext>
            </p:extLst>
          </p:nvPr>
        </p:nvGraphicFramePr>
        <p:xfrm>
          <a:off x="778933" y="1754717"/>
          <a:ext cx="9254067" cy="382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F0922477-127A-4A11-9C64-ECB501C9FB45}" type="datetime1">
              <a:rPr lang="en-US" smtClean="0"/>
              <a:t>11/17/2022</a:t>
            </a:fld>
            <a:endParaRPr lang="en-US" dirty="0"/>
          </a:p>
        </p:txBody>
      </p:sp>
      <p:sp>
        <p:nvSpPr>
          <p:cNvPr id="4" name="Footer Placeholder 3"/>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C03EC1D9-F6C5-4E76-B5B4-33234AD1D4AB}" type="slidenum">
              <a:rPr lang="en-US" smtClean="0"/>
              <a:t>58</a:t>
            </a:fld>
            <a:endParaRPr lang="en-US" dirty="0"/>
          </a:p>
        </p:txBody>
      </p:sp>
    </p:spTree>
    <p:extLst>
      <p:ext uri="{BB962C8B-B14F-4D97-AF65-F5344CB8AC3E}">
        <p14:creationId xmlns:p14="http://schemas.microsoft.com/office/powerpoint/2010/main" val="28671164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8550"/>
          </a:xfrm>
        </p:spPr>
        <p:txBody>
          <a:bodyPr>
            <a:normAutofit fontScale="90000"/>
          </a:bodyPr>
          <a:lstStyle/>
          <a:p>
            <a:r>
              <a:rPr lang="en-US" dirty="0">
                <a:latin typeface="Times New Roman" panose="02020603050405020304" pitchFamily="18" charset="0"/>
                <a:cs typeface="Times New Roman" panose="02020603050405020304" pitchFamily="18" charset="0"/>
              </a:rPr>
              <a:t>Fraud Concealment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Illustration Using a Bank Account Number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4652352"/>
              </p:ext>
            </p:extLst>
          </p:nvPr>
        </p:nvGraphicFramePr>
        <p:xfrm>
          <a:off x="1012092" y="1836615"/>
          <a:ext cx="8242300" cy="4453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DA681FF5-BAE0-4F8E-8CAD-83F36566C0D1}" type="datetime1">
              <a:rPr lang="en-US" smtClean="0"/>
              <a:t>11/17/2022</a:t>
            </a:fld>
            <a:endParaRPr lang="en-US" dirty="0"/>
          </a:p>
        </p:txBody>
      </p:sp>
      <p:sp>
        <p:nvSpPr>
          <p:cNvPr id="4" name="Footer Placeholder 3"/>
          <p:cNvSpPr>
            <a:spLocks noGrp="1"/>
          </p:cNvSpPr>
          <p:nvPr>
            <p:ph type="ftr" sz="quarter" idx="11"/>
          </p:nvPr>
        </p:nvSpPr>
        <p:spPr/>
        <p:txBody>
          <a:bodyPr/>
          <a:lstStyle/>
          <a:p>
            <a:r>
              <a:rPr lang="en-US" dirty="0"/>
              <a:t>BENSON-ACFE</a:t>
            </a:r>
          </a:p>
        </p:txBody>
      </p:sp>
      <p:sp>
        <p:nvSpPr>
          <p:cNvPr id="5" name="Slide Number Placeholder 4"/>
          <p:cNvSpPr>
            <a:spLocks noGrp="1"/>
          </p:cNvSpPr>
          <p:nvPr>
            <p:ph type="sldNum" sz="quarter" idx="12"/>
          </p:nvPr>
        </p:nvSpPr>
        <p:spPr/>
        <p:txBody>
          <a:bodyPr/>
          <a:lstStyle/>
          <a:p>
            <a:fld id="{C03EC1D9-F6C5-4E76-B5B4-33234AD1D4AB}" type="slidenum">
              <a:rPr lang="en-US" smtClean="0"/>
              <a:t>59</a:t>
            </a:fld>
            <a:endParaRPr lang="en-US" dirty="0"/>
          </a:p>
        </p:txBody>
      </p:sp>
    </p:spTree>
    <p:extLst>
      <p:ext uri="{BB962C8B-B14F-4D97-AF65-F5344CB8AC3E}">
        <p14:creationId xmlns:p14="http://schemas.microsoft.com/office/powerpoint/2010/main" val="63639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2412"/>
          </a:xfrm>
        </p:spPr>
        <p:txBody>
          <a:bodyPr>
            <a:normAutofit/>
          </a:bodyPr>
          <a:lstStyle/>
          <a:p>
            <a:r>
              <a:rPr lang="en-US" dirty="0">
                <a:latin typeface="Times New Roman" panose="02020603050405020304" pitchFamily="18" charset="0"/>
                <a:cs typeface="Times New Roman" panose="02020603050405020304" pitchFamily="18" charset="0"/>
              </a:rPr>
              <a:t>Expression: Professional Skepticism</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The Key: Educated Skepticism</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Knowledge</a:t>
            </a:r>
            <a:r>
              <a:rPr lang="en-US" dirty="0">
                <a:latin typeface="Times New Roman" panose="02020603050405020304" pitchFamily="18" charset="0"/>
                <a:cs typeface="Times New Roman" panose="02020603050405020304" pitchFamily="18" charset="0"/>
              </a:rPr>
              <a:t> through the study; what I call the </a:t>
            </a:r>
            <a:r>
              <a:rPr lang="en-US" i="1" dirty="0">
                <a:latin typeface="Times New Roman" panose="02020603050405020304" pitchFamily="18" charset="0"/>
                <a:cs typeface="Times New Roman" panose="02020603050405020304" pitchFamily="18" charset="0"/>
              </a:rPr>
              <a:t>science of fraud risk and fraud auditing</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Knowledge </a:t>
            </a:r>
            <a:r>
              <a:rPr lang="en-US" dirty="0">
                <a:latin typeface="Times New Roman" panose="02020603050405020304" pitchFamily="18" charset="0"/>
                <a:cs typeface="Times New Roman" panose="02020603050405020304" pitchFamily="18" charset="0"/>
              </a:rPr>
              <a:t>through experience; what I call </a:t>
            </a:r>
            <a:r>
              <a:rPr lang="en-US" i="1" dirty="0">
                <a:latin typeface="Times New Roman" panose="02020603050405020304" pitchFamily="18" charset="0"/>
                <a:cs typeface="Times New Roman" panose="02020603050405020304" pitchFamily="18" charset="0"/>
              </a:rPr>
              <a:t>the art of fraud auditing</a:t>
            </a:r>
          </a:p>
        </p:txBody>
      </p:sp>
      <p:sp>
        <p:nvSpPr>
          <p:cNvPr id="4" name="Date Placeholder 3"/>
          <p:cNvSpPr>
            <a:spLocks noGrp="1"/>
          </p:cNvSpPr>
          <p:nvPr>
            <p:ph type="dt" sz="half" idx="10"/>
          </p:nvPr>
        </p:nvSpPr>
        <p:spPr/>
        <p:txBody>
          <a:bodyPr/>
          <a:lstStyle/>
          <a:p>
            <a:fld id="{F7D05632-594C-4EDE-96BD-BCAD31C38602}" type="datetime1">
              <a:rPr lang="en-US" smtClean="0"/>
              <a:t>11/17/2022</a:t>
            </a:fld>
            <a:endParaRPr lang="en-US" dirty="0"/>
          </a:p>
        </p:txBody>
      </p:sp>
      <p:sp>
        <p:nvSpPr>
          <p:cNvPr id="5" name="Footer Placeholder 4"/>
          <p:cNvSpPr>
            <a:spLocks noGrp="1"/>
          </p:cNvSpPr>
          <p:nvPr>
            <p:ph type="ftr" sz="quarter" idx="11"/>
          </p:nvPr>
        </p:nvSpPr>
        <p:spPr/>
        <p:txBody>
          <a:bodyPr/>
          <a:lstStyle/>
          <a:p>
            <a:r>
              <a:rPr lang="en-US" dirty="0"/>
              <a:t>BENSON-ACFE</a:t>
            </a:r>
          </a:p>
        </p:txBody>
      </p:sp>
      <p:sp>
        <p:nvSpPr>
          <p:cNvPr id="6" name="Slide Number Placeholder 5"/>
          <p:cNvSpPr>
            <a:spLocks noGrp="1"/>
          </p:cNvSpPr>
          <p:nvPr>
            <p:ph type="sldNum" sz="quarter" idx="12"/>
          </p:nvPr>
        </p:nvSpPr>
        <p:spPr/>
        <p:txBody>
          <a:bodyPr/>
          <a:lstStyle/>
          <a:p>
            <a:fld id="{9E597157-E6C5-459F-B09D-484CE732D5AE}" type="slidenum">
              <a:rPr lang="en-US" smtClean="0"/>
              <a:t>6</a:t>
            </a:fld>
            <a:endParaRPr lang="en-US" dirty="0"/>
          </a:p>
        </p:txBody>
      </p:sp>
    </p:spTree>
    <p:extLst>
      <p:ext uri="{BB962C8B-B14F-4D97-AF65-F5344CB8AC3E}">
        <p14:creationId xmlns:p14="http://schemas.microsoft.com/office/powerpoint/2010/main" val="425315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80">
                                          <p:stCondLst>
                                            <p:cond delay="0"/>
                                          </p:stCondLst>
                                        </p:cTn>
                                        <p:tgtEl>
                                          <p:spTgt spid="3">
                                            <p:txEl>
                                              <p:pRg st="4" end="4"/>
                                            </p:txEl>
                                          </p:spTgt>
                                        </p:tgtEl>
                                      </p:cBhvr>
                                    </p:animEffect>
                                    <p:anim calcmode="lin" valueType="num">
                                      <p:cBhvr>
                                        <p:cTn id="1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4" end="4"/>
                                            </p:txEl>
                                          </p:spTgt>
                                        </p:tgtEl>
                                      </p:cBhvr>
                                      <p:to x="100000" y="60000"/>
                                    </p:animScale>
                                    <p:animScale>
                                      <p:cBhvr>
                                        <p:cTn id="19" dur="166" decel="50000">
                                          <p:stCondLst>
                                            <p:cond delay="676"/>
                                          </p:stCondLst>
                                        </p:cTn>
                                        <p:tgtEl>
                                          <p:spTgt spid="3">
                                            <p:txEl>
                                              <p:pRg st="4" end="4"/>
                                            </p:txEl>
                                          </p:spTgt>
                                        </p:tgtEl>
                                      </p:cBhvr>
                                      <p:to x="100000" y="100000"/>
                                    </p:animScale>
                                    <p:animScale>
                                      <p:cBhvr>
                                        <p:cTn id="20" dur="26">
                                          <p:stCondLst>
                                            <p:cond delay="1312"/>
                                          </p:stCondLst>
                                        </p:cTn>
                                        <p:tgtEl>
                                          <p:spTgt spid="3">
                                            <p:txEl>
                                              <p:pRg st="4" end="4"/>
                                            </p:txEl>
                                          </p:spTgt>
                                        </p:tgtEl>
                                      </p:cBhvr>
                                      <p:to x="100000" y="80000"/>
                                    </p:animScale>
                                    <p:animScale>
                                      <p:cBhvr>
                                        <p:cTn id="21" dur="166" decel="50000">
                                          <p:stCondLst>
                                            <p:cond delay="1338"/>
                                          </p:stCondLst>
                                        </p:cTn>
                                        <p:tgtEl>
                                          <p:spTgt spid="3">
                                            <p:txEl>
                                              <p:pRg st="4" end="4"/>
                                            </p:txEl>
                                          </p:spTgt>
                                        </p:tgtEl>
                                      </p:cBhvr>
                                      <p:to x="100000" y="100000"/>
                                    </p:animScale>
                                    <p:animScale>
                                      <p:cBhvr>
                                        <p:cTn id="22" dur="26">
                                          <p:stCondLst>
                                            <p:cond delay="1642"/>
                                          </p:stCondLst>
                                        </p:cTn>
                                        <p:tgtEl>
                                          <p:spTgt spid="3">
                                            <p:txEl>
                                              <p:pRg st="4" end="4"/>
                                            </p:txEl>
                                          </p:spTgt>
                                        </p:tgtEl>
                                      </p:cBhvr>
                                      <p:to x="100000" y="90000"/>
                                    </p:animScale>
                                    <p:animScale>
                                      <p:cBhvr>
                                        <p:cTn id="23" dur="166" decel="50000">
                                          <p:stCondLst>
                                            <p:cond delay="1668"/>
                                          </p:stCondLst>
                                        </p:cTn>
                                        <p:tgtEl>
                                          <p:spTgt spid="3">
                                            <p:txEl>
                                              <p:pRg st="4" end="4"/>
                                            </p:txEl>
                                          </p:spTgt>
                                        </p:tgtEl>
                                      </p:cBhvr>
                                      <p:to x="100000" y="100000"/>
                                    </p:animScale>
                                    <p:animScale>
                                      <p:cBhvr>
                                        <p:cTn id="24" dur="26">
                                          <p:stCondLst>
                                            <p:cond delay="1808"/>
                                          </p:stCondLst>
                                        </p:cTn>
                                        <p:tgtEl>
                                          <p:spTgt spid="3">
                                            <p:txEl>
                                              <p:pRg st="4" end="4"/>
                                            </p:txEl>
                                          </p:spTgt>
                                        </p:tgtEl>
                                      </p:cBhvr>
                                      <p:to x="100000" y="95000"/>
                                    </p:animScale>
                                    <p:animScale>
                                      <p:cBhvr>
                                        <p:cTn id="2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ACD9-28D0-4D1D-A366-B58F2B659A17}"/>
              </a:ext>
            </a:extLst>
          </p:cNvPr>
          <p:cNvSpPr>
            <a:spLocks noGrp="1"/>
          </p:cNvSpPr>
          <p:nvPr>
            <p:ph type="title"/>
          </p:nvPr>
        </p:nvSpPr>
        <p:spPr>
          <a:xfrm>
            <a:off x="748553" y="410368"/>
            <a:ext cx="10515600" cy="1325563"/>
          </a:xfrm>
        </p:spPr>
        <p:txBody>
          <a:bodyPr/>
          <a:lstStyle/>
          <a:p>
            <a:r>
              <a:rPr lang="en-US" dirty="0">
                <a:latin typeface="Times New Roman" panose="02020603050405020304" pitchFamily="18" charset="0"/>
                <a:cs typeface="Times New Roman" panose="02020603050405020304" pitchFamily="18" charset="0"/>
              </a:rPr>
              <a:t>How to Define the Audit Scope for Fraud Risk</a:t>
            </a:r>
          </a:p>
        </p:txBody>
      </p:sp>
      <p:sp>
        <p:nvSpPr>
          <p:cNvPr id="3" name="Content Placeholder 2">
            <a:extLst>
              <a:ext uri="{FF2B5EF4-FFF2-40B4-BE49-F238E27FC236}">
                <a16:creationId xmlns:a16="http://schemas.microsoft.com/office/drawing/2014/main" id="{6E8DA592-AE73-4355-8524-A1C0D18C9C3A}"/>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Start with the actors</a:t>
            </a:r>
          </a:p>
          <a:p>
            <a:r>
              <a:rPr lang="en-US" dirty="0">
                <a:latin typeface="Times New Roman" panose="02020603050405020304" pitchFamily="18" charset="0"/>
                <a:cs typeface="Times New Roman" panose="02020603050405020304" pitchFamily="18" charset="0"/>
              </a:rPr>
              <a:t>Identify the primary and secondary type of fraud risk</a:t>
            </a:r>
          </a:p>
          <a:p>
            <a:r>
              <a:rPr lang="en-US" dirty="0">
                <a:latin typeface="Times New Roman" panose="02020603050405020304" pitchFamily="18" charset="0"/>
                <a:cs typeface="Times New Roman" panose="02020603050405020304" pitchFamily="18" charset="0"/>
              </a:rPr>
              <a:t>Identify entity structures: false or real</a:t>
            </a:r>
          </a:p>
          <a:p>
            <a:r>
              <a:rPr lang="en-US" dirty="0">
                <a:latin typeface="Times New Roman" panose="02020603050405020304" pitchFamily="18" charset="0"/>
                <a:cs typeface="Times New Roman" panose="02020603050405020304" pitchFamily="18" charset="0"/>
              </a:rPr>
              <a:t>Identify the permutations of your entity structure</a:t>
            </a:r>
          </a:p>
          <a:p>
            <a:r>
              <a:rPr lang="en-US" dirty="0">
                <a:latin typeface="Times New Roman" panose="02020603050405020304" pitchFamily="18" charset="0"/>
                <a:cs typeface="Times New Roman" panose="02020603050405020304" pitchFamily="18" charset="0"/>
              </a:rPr>
              <a:t>Identify the fraud action statements</a:t>
            </a:r>
          </a:p>
          <a:p>
            <a:r>
              <a:rPr lang="en-US" dirty="0">
                <a:latin typeface="Times New Roman" panose="02020603050405020304" pitchFamily="18" charset="0"/>
                <a:cs typeface="Times New Roman" panose="02020603050405020304" pitchFamily="18" charset="0"/>
              </a:rPr>
              <a:t>Identify the permutations of your fraud action statements</a:t>
            </a:r>
          </a:p>
          <a:p>
            <a:r>
              <a:rPr lang="en-US" dirty="0">
                <a:latin typeface="Times New Roman" panose="02020603050405020304" pitchFamily="18" charset="0"/>
                <a:cs typeface="Times New Roman" panose="02020603050405020304" pitchFamily="18" charset="0"/>
              </a:rPr>
              <a:t>Create the fraud risk statements</a:t>
            </a:r>
          </a:p>
          <a:p>
            <a:r>
              <a:rPr lang="en-US" dirty="0">
                <a:latin typeface="Times New Roman" panose="02020603050405020304" pitchFamily="18" charset="0"/>
                <a:cs typeface="Times New Roman" panose="02020603050405020304" pitchFamily="18" charset="0"/>
              </a:rPr>
              <a:t>Purpose of your audit program</a:t>
            </a:r>
          </a:p>
          <a:p>
            <a:endParaRPr lang="en-US" dirty="0"/>
          </a:p>
          <a:p>
            <a:endParaRPr lang="en-US" dirty="0"/>
          </a:p>
        </p:txBody>
      </p:sp>
      <p:sp>
        <p:nvSpPr>
          <p:cNvPr id="4" name="Footer Placeholder 3">
            <a:extLst>
              <a:ext uri="{FF2B5EF4-FFF2-40B4-BE49-F238E27FC236}">
                <a16:creationId xmlns:a16="http://schemas.microsoft.com/office/drawing/2014/main" id="{305AD0EE-EAC1-4373-9355-C69BB6BE90FD}"/>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2CC7D8A8-F000-44BE-9D30-D9B6D0F3BCDB}"/>
              </a:ext>
            </a:extLst>
          </p:cNvPr>
          <p:cNvSpPr>
            <a:spLocks noGrp="1"/>
          </p:cNvSpPr>
          <p:nvPr>
            <p:ph type="sldNum" sz="quarter" idx="12"/>
          </p:nvPr>
        </p:nvSpPr>
        <p:spPr/>
        <p:txBody>
          <a:bodyPr/>
          <a:lstStyle/>
          <a:p>
            <a:fld id="{C5859E2C-EECA-4362-9290-232E36652BDD}" type="slidenum">
              <a:rPr lang="en-US" smtClean="0"/>
              <a:t>60</a:t>
            </a:fld>
            <a:endParaRPr lang="en-US" dirty="0"/>
          </a:p>
        </p:txBody>
      </p:sp>
      <p:sp>
        <p:nvSpPr>
          <p:cNvPr id="6" name="Date Placeholder 5">
            <a:extLst>
              <a:ext uri="{FF2B5EF4-FFF2-40B4-BE49-F238E27FC236}">
                <a16:creationId xmlns:a16="http://schemas.microsoft.com/office/drawing/2014/main" id="{F6368074-77B1-D739-59C4-5E549328D957}"/>
              </a:ext>
            </a:extLst>
          </p:cNvPr>
          <p:cNvSpPr>
            <a:spLocks noGrp="1"/>
          </p:cNvSpPr>
          <p:nvPr>
            <p:ph type="dt" sz="half" idx="10"/>
          </p:nvPr>
        </p:nvSpPr>
        <p:spPr/>
        <p:txBody>
          <a:bodyPr/>
          <a:lstStyle/>
          <a:p>
            <a:fld id="{963C94B3-DFF0-4EA5-9659-A04EC7FEE733}" type="datetime1">
              <a:rPr lang="en-US" smtClean="0"/>
              <a:t>11/17/2022</a:t>
            </a:fld>
            <a:endParaRPr lang="en-US" dirty="0"/>
          </a:p>
        </p:txBody>
      </p:sp>
    </p:spTree>
    <p:extLst>
      <p:ext uri="{BB962C8B-B14F-4D97-AF65-F5344CB8AC3E}">
        <p14:creationId xmlns:p14="http://schemas.microsoft.com/office/powerpoint/2010/main" val="38083482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102E-FD9D-4A58-ACC0-045E1CBB808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Practical Example: Payroll Fraud</a:t>
            </a:r>
          </a:p>
        </p:txBody>
      </p:sp>
      <p:sp>
        <p:nvSpPr>
          <p:cNvPr id="3" name="Content Placeholder 2">
            <a:extLst>
              <a:ext uri="{FF2B5EF4-FFF2-40B4-BE49-F238E27FC236}">
                <a16:creationId xmlns:a16="http://schemas.microsoft.com/office/drawing/2014/main" id="{60D7FEBF-797E-455A-B925-C16D3610CBFD}"/>
              </a:ext>
            </a:extLst>
          </p:cNvPr>
          <p:cNvSpPr>
            <a:spLocks noGrp="1"/>
          </p:cNvSpPr>
          <p:nvPr>
            <p:ph idx="1"/>
          </p:nvPr>
        </p:nvSpPr>
        <p:spPr/>
        <p:txBody>
          <a:bodyPr>
            <a:normAutofit fontScale="92500" lnSpcReduction="10000"/>
          </a:bodyPr>
          <a:lstStyle/>
          <a:p>
            <a:r>
              <a:rPr lang="en-US" sz="3000" dirty="0">
                <a:latin typeface="Times New Roman" panose="02020603050405020304" pitchFamily="18" charset="0"/>
                <a:cs typeface="Times New Roman" panose="02020603050405020304" pitchFamily="18" charset="0"/>
              </a:rPr>
              <a:t>Operating management remote location to corporate payroll</a:t>
            </a:r>
          </a:p>
          <a:p>
            <a:r>
              <a:rPr lang="en-US" sz="3000" dirty="0">
                <a:latin typeface="Times New Roman" panose="02020603050405020304" pitchFamily="18" charset="0"/>
                <a:cs typeface="Times New Roman" panose="02020603050405020304" pitchFamily="18" charset="0"/>
              </a:rPr>
              <a:t>Asset  misappropriation / theft of monetary assets</a:t>
            </a:r>
          </a:p>
          <a:p>
            <a:r>
              <a:rPr lang="en-US" sz="3000" dirty="0">
                <a:latin typeface="Times New Roman" panose="02020603050405020304" pitchFamily="18" charset="0"/>
                <a:cs typeface="Times New Roman" panose="02020603050405020304" pitchFamily="18" charset="0"/>
              </a:rPr>
              <a:t>False entity (known as a ghost employee)</a:t>
            </a:r>
          </a:p>
          <a:p>
            <a:pPr lvl="1"/>
            <a:r>
              <a:rPr lang="en-US" sz="3000" dirty="0">
                <a:latin typeface="Times New Roman" panose="02020603050405020304" pitchFamily="18" charset="0"/>
                <a:cs typeface="Times New Roman" panose="02020603050405020304" pitchFamily="18" charset="0"/>
              </a:rPr>
              <a:t>Fictitious / Real but not complicit / Real but complicit</a:t>
            </a:r>
          </a:p>
          <a:p>
            <a:pPr lvl="1"/>
            <a:r>
              <a:rPr lang="en-US" sz="3000" dirty="0">
                <a:latin typeface="Times New Roman" panose="02020603050405020304" pitchFamily="18" charset="0"/>
                <a:cs typeface="Times New Roman" panose="02020603050405020304" pitchFamily="18" charset="0"/>
              </a:rPr>
              <a:t>Permanent or Temporary </a:t>
            </a:r>
          </a:p>
          <a:p>
            <a:r>
              <a:rPr lang="en-US" sz="3000" dirty="0">
                <a:latin typeface="Times New Roman" panose="02020603050405020304" pitchFamily="18" charset="0"/>
                <a:cs typeface="Times New Roman" panose="02020603050405020304" pitchFamily="18" charset="0"/>
              </a:rPr>
              <a:t>Paid for services not performed</a:t>
            </a:r>
          </a:p>
          <a:p>
            <a:r>
              <a:rPr lang="en-US" sz="3000" dirty="0">
                <a:latin typeface="Times New Roman" panose="02020603050405020304" pitchFamily="18" charset="0"/>
                <a:cs typeface="Times New Roman" panose="02020603050405020304" pitchFamily="18" charset="0"/>
              </a:rPr>
              <a:t>Theft for profit / Pay a bribe </a:t>
            </a:r>
          </a:p>
          <a:p>
            <a:r>
              <a:rPr lang="en-US" sz="3000" dirty="0">
                <a:latin typeface="Times New Roman" panose="02020603050405020304" pitchFamily="18" charset="0"/>
                <a:cs typeface="Times New Roman" panose="02020603050405020304" pitchFamily="18" charset="0"/>
              </a:rPr>
              <a:t>Use the </a:t>
            </a:r>
            <a:r>
              <a:rPr lang="en-US" sz="3000" b="1" dirty="0">
                <a:latin typeface="Times New Roman" panose="02020603050405020304" pitchFamily="18" charset="0"/>
                <a:cs typeface="Times New Roman" panose="02020603050405020304" pitchFamily="18" charset="0"/>
              </a:rPr>
              <a:t>fraud audit approach </a:t>
            </a:r>
            <a:r>
              <a:rPr lang="en-US" sz="3000" dirty="0">
                <a:latin typeface="Times New Roman" panose="02020603050405020304" pitchFamily="18" charset="0"/>
                <a:cs typeface="Times New Roman" panose="02020603050405020304" pitchFamily="18" charset="0"/>
              </a:rPr>
              <a:t>driven by the </a:t>
            </a:r>
            <a:r>
              <a:rPr lang="en-US" sz="3000" u="sng" dirty="0">
                <a:latin typeface="Times New Roman" panose="02020603050405020304" pitchFamily="18" charset="0"/>
                <a:cs typeface="Times New Roman" panose="02020603050405020304" pitchFamily="18" charset="0"/>
              </a:rPr>
              <a:t>fraud risk statement</a:t>
            </a:r>
            <a:r>
              <a:rPr lang="en-US" sz="3000" dirty="0">
                <a:latin typeface="Times New Roman" panose="02020603050405020304" pitchFamily="18" charset="0"/>
                <a:cs typeface="Times New Roman" panose="02020603050405020304" pitchFamily="18" charset="0"/>
              </a:rPr>
              <a:t>. The sampling is based on fraud data analytics, and the test procedure uses a fraud audit test procedure. There is no testing of internal controls.</a:t>
            </a:r>
          </a:p>
          <a:p>
            <a:endParaRPr lang="en-US" dirty="0"/>
          </a:p>
          <a:p>
            <a:endParaRPr lang="en-US" dirty="0"/>
          </a:p>
        </p:txBody>
      </p:sp>
      <p:sp>
        <p:nvSpPr>
          <p:cNvPr id="4" name="Footer Placeholder 3">
            <a:extLst>
              <a:ext uri="{FF2B5EF4-FFF2-40B4-BE49-F238E27FC236}">
                <a16:creationId xmlns:a16="http://schemas.microsoft.com/office/drawing/2014/main" id="{A58BCED4-DE80-4EA0-979C-EFC455BCAA92}"/>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0B3345AF-4284-443B-B755-5D7418EC3162}"/>
              </a:ext>
            </a:extLst>
          </p:cNvPr>
          <p:cNvSpPr>
            <a:spLocks noGrp="1"/>
          </p:cNvSpPr>
          <p:nvPr>
            <p:ph type="sldNum" sz="quarter" idx="12"/>
          </p:nvPr>
        </p:nvSpPr>
        <p:spPr/>
        <p:txBody>
          <a:bodyPr/>
          <a:lstStyle/>
          <a:p>
            <a:fld id="{C5859E2C-EECA-4362-9290-232E36652BDD}" type="slidenum">
              <a:rPr lang="en-US" smtClean="0"/>
              <a:t>61</a:t>
            </a:fld>
            <a:endParaRPr lang="en-US" dirty="0"/>
          </a:p>
        </p:txBody>
      </p:sp>
      <p:sp>
        <p:nvSpPr>
          <p:cNvPr id="6" name="Date Placeholder 5">
            <a:extLst>
              <a:ext uri="{FF2B5EF4-FFF2-40B4-BE49-F238E27FC236}">
                <a16:creationId xmlns:a16="http://schemas.microsoft.com/office/drawing/2014/main" id="{610B9A8D-794D-8985-D9A0-BB3DDEAF19A8}"/>
              </a:ext>
            </a:extLst>
          </p:cNvPr>
          <p:cNvSpPr>
            <a:spLocks noGrp="1"/>
          </p:cNvSpPr>
          <p:nvPr>
            <p:ph type="dt" sz="half" idx="10"/>
          </p:nvPr>
        </p:nvSpPr>
        <p:spPr/>
        <p:txBody>
          <a:bodyPr/>
          <a:lstStyle/>
          <a:p>
            <a:fld id="{0FB8BA2B-9C85-400A-93B6-0E747558B40B}" type="datetime1">
              <a:rPr lang="en-US" smtClean="0"/>
              <a:t>11/17/2022</a:t>
            </a:fld>
            <a:endParaRPr lang="en-US" dirty="0"/>
          </a:p>
        </p:txBody>
      </p:sp>
    </p:spTree>
    <p:extLst>
      <p:ext uri="{BB962C8B-B14F-4D97-AF65-F5344CB8AC3E}">
        <p14:creationId xmlns:p14="http://schemas.microsoft.com/office/powerpoint/2010/main" val="29223495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Inherent fraud schemes / fraud action</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Ghost employee schemes</a:t>
            </a:r>
          </a:p>
          <a:p>
            <a:r>
              <a:rPr lang="en-US" dirty="0">
                <a:latin typeface="Times New Roman" panose="02020603050405020304" pitchFamily="18" charset="0"/>
                <a:cs typeface="Times New Roman" panose="02020603050405020304" pitchFamily="18" charset="0"/>
              </a:rPr>
              <a:t>False adjustment scheme</a:t>
            </a:r>
          </a:p>
          <a:p>
            <a:r>
              <a:rPr lang="en-US" dirty="0">
                <a:latin typeface="Times New Roman" panose="02020603050405020304" pitchFamily="18" charset="0"/>
                <a:cs typeface="Times New Roman" panose="02020603050405020304" pitchFamily="18" charset="0"/>
              </a:rPr>
              <a:t>Overtime fraud scheme</a:t>
            </a:r>
          </a:p>
          <a:p>
            <a:r>
              <a:rPr lang="en-US" dirty="0">
                <a:latin typeface="Times New Roman" panose="02020603050405020304" pitchFamily="18" charset="0"/>
                <a:cs typeface="Times New Roman" panose="02020603050405020304" pitchFamily="18" charset="0"/>
              </a:rPr>
              <a:t>Theft of manual payroll payment</a:t>
            </a:r>
          </a:p>
          <a:p>
            <a:r>
              <a:rPr lang="en-US" dirty="0">
                <a:latin typeface="Times New Roman" panose="02020603050405020304" pitchFamily="18" charset="0"/>
                <a:cs typeface="Times New Roman" panose="02020603050405020304" pitchFamily="18" charset="0"/>
              </a:rPr>
              <a:t>Disguised compensation</a:t>
            </a:r>
          </a:p>
          <a:p>
            <a:r>
              <a:rPr lang="en-US" dirty="0">
                <a:latin typeface="Times New Roman" panose="02020603050405020304" pitchFamily="18" charset="0"/>
                <a:cs typeface="Times New Roman" panose="02020603050405020304" pitchFamily="18" charset="0"/>
              </a:rPr>
              <a:t>Smorgasbord of fraud schemes</a:t>
            </a:r>
          </a:p>
          <a:p>
            <a:r>
              <a:rPr lang="en-US" dirty="0">
                <a:latin typeface="Times New Roman" panose="02020603050405020304" pitchFamily="18" charset="0"/>
                <a:cs typeface="Times New Roman" panose="02020603050405020304" pitchFamily="18" charset="0"/>
              </a:rPr>
              <a:t>Misuse of employee / Corruption in hiring or promotion</a:t>
            </a:r>
          </a:p>
        </p:txBody>
      </p:sp>
      <p:sp>
        <p:nvSpPr>
          <p:cNvPr id="4" name="Date Placeholder 3">
            <a:extLst>
              <a:ext uri="{FF2B5EF4-FFF2-40B4-BE49-F238E27FC236}">
                <a16:creationId xmlns:a16="http://schemas.microsoft.com/office/drawing/2014/main" id="{8230510D-3D4D-CBEA-F934-29DC39A00873}"/>
              </a:ext>
            </a:extLst>
          </p:cNvPr>
          <p:cNvSpPr>
            <a:spLocks noGrp="1"/>
          </p:cNvSpPr>
          <p:nvPr>
            <p:ph type="dt" sz="half" idx="10"/>
          </p:nvPr>
        </p:nvSpPr>
        <p:spPr/>
        <p:txBody>
          <a:bodyPr/>
          <a:lstStyle/>
          <a:p>
            <a:fld id="{F156B499-75D6-48D2-BC13-894845F37262}" type="datetime1">
              <a:rPr lang="en-US" smtClean="0"/>
              <a:t>11/17/2022</a:t>
            </a:fld>
            <a:endParaRPr lang="en-US" dirty="0"/>
          </a:p>
        </p:txBody>
      </p:sp>
      <p:sp>
        <p:nvSpPr>
          <p:cNvPr id="5" name="Footer Placeholder 4">
            <a:extLst>
              <a:ext uri="{FF2B5EF4-FFF2-40B4-BE49-F238E27FC236}">
                <a16:creationId xmlns:a16="http://schemas.microsoft.com/office/drawing/2014/main" id="{59E91C44-B8EF-908D-084C-309A2ED5BF4C}"/>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8FA0D3DC-4DEF-AE30-132C-2AA2880F3CD9}"/>
              </a:ext>
            </a:extLst>
          </p:cNvPr>
          <p:cNvSpPr>
            <a:spLocks noGrp="1"/>
          </p:cNvSpPr>
          <p:nvPr>
            <p:ph type="sldNum" sz="quarter" idx="12"/>
          </p:nvPr>
        </p:nvSpPr>
        <p:spPr/>
        <p:txBody>
          <a:bodyPr/>
          <a:lstStyle/>
          <a:p>
            <a:fld id="{C03EC1D9-F6C5-4E76-B5B4-33234AD1D4AB}" type="slidenum">
              <a:rPr lang="en-US" smtClean="0"/>
              <a:t>62</a:t>
            </a:fld>
            <a:endParaRPr lang="en-US" dirty="0"/>
          </a:p>
        </p:txBody>
      </p:sp>
    </p:spTree>
    <p:extLst>
      <p:ext uri="{BB962C8B-B14F-4D97-AF65-F5344CB8AC3E}">
        <p14:creationId xmlns:p14="http://schemas.microsoft.com/office/powerpoint/2010/main" val="26543586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Illustration of Fraud Risk Statement: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Ghost Employee</a:t>
            </a:r>
          </a:p>
        </p:txBody>
      </p:sp>
      <p:sp>
        <p:nvSpPr>
          <p:cNvPr id="3" name="Content Placeholder 2"/>
          <p:cNvSpPr>
            <a:spLocks noGrp="1"/>
          </p:cNvSpPr>
          <p:nvPr>
            <p:ph idx="1"/>
          </p:nvPr>
        </p:nvSpPr>
        <p:spPr/>
        <p:txBody>
          <a:bodyPr>
            <a:normAutofit lnSpcReduction="10000"/>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Budget owner or payroll function causes a fictitious person to be set up on the employee master file, the budget owner submits time and attendance records for the fictitious person causing the diversion of funds.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Now how could this occur in your company?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difference between a fraud risk statement and a fraud scenario</a:t>
            </a:r>
          </a:p>
          <a:p>
            <a:endParaRPr lang="en-US" dirty="0"/>
          </a:p>
        </p:txBody>
      </p:sp>
      <p:sp>
        <p:nvSpPr>
          <p:cNvPr id="4" name="Date Placeholder 3">
            <a:extLst>
              <a:ext uri="{FF2B5EF4-FFF2-40B4-BE49-F238E27FC236}">
                <a16:creationId xmlns:a16="http://schemas.microsoft.com/office/drawing/2014/main" id="{D7B9F4ED-3926-67A2-0CA6-B8C929B61E53}"/>
              </a:ext>
            </a:extLst>
          </p:cNvPr>
          <p:cNvSpPr>
            <a:spLocks noGrp="1"/>
          </p:cNvSpPr>
          <p:nvPr>
            <p:ph type="dt" sz="half" idx="10"/>
          </p:nvPr>
        </p:nvSpPr>
        <p:spPr/>
        <p:txBody>
          <a:bodyPr/>
          <a:lstStyle/>
          <a:p>
            <a:fld id="{EA94BC7A-6C81-481F-B821-E00A39C3227A}" type="datetime1">
              <a:rPr lang="en-US" smtClean="0"/>
              <a:t>11/17/2022</a:t>
            </a:fld>
            <a:endParaRPr lang="en-US" dirty="0"/>
          </a:p>
        </p:txBody>
      </p:sp>
      <p:sp>
        <p:nvSpPr>
          <p:cNvPr id="5" name="Footer Placeholder 4">
            <a:extLst>
              <a:ext uri="{FF2B5EF4-FFF2-40B4-BE49-F238E27FC236}">
                <a16:creationId xmlns:a16="http://schemas.microsoft.com/office/drawing/2014/main" id="{BFC55D1D-D177-B6F0-73B5-0CAFEA0ABF5B}"/>
              </a:ext>
            </a:extLst>
          </p:cNvPr>
          <p:cNvSpPr>
            <a:spLocks noGrp="1"/>
          </p:cNvSpPr>
          <p:nvPr>
            <p:ph type="ftr" sz="quarter" idx="11"/>
          </p:nvPr>
        </p:nvSpPr>
        <p:spPr/>
        <p:txBody>
          <a:bodyPr/>
          <a:lstStyle/>
          <a:p>
            <a:r>
              <a:rPr lang="en-US" dirty="0"/>
              <a:t>BENSON-ACFE</a:t>
            </a:r>
          </a:p>
        </p:txBody>
      </p:sp>
      <p:sp>
        <p:nvSpPr>
          <p:cNvPr id="6" name="Slide Number Placeholder 5">
            <a:extLst>
              <a:ext uri="{FF2B5EF4-FFF2-40B4-BE49-F238E27FC236}">
                <a16:creationId xmlns:a16="http://schemas.microsoft.com/office/drawing/2014/main" id="{F19441CF-27DD-5F39-97FA-72B733BD8764}"/>
              </a:ext>
            </a:extLst>
          </p:cNvPr>
          <p:cNvSpPr>
            <a:spLocks noGrp="1"/>
          </p:cNvSpPr>
          <p:nvPr>
            <p:ph type="sldNum" sz="quarter" idx="12"/>
          </p:nvPr>
        </p:nvSpPr>
        <p:spPr/>
        <p:txBody>
          <a:bodyPr/>
          <a:lstStyle/>
          <a:p>
            <a:fld id="{C03EC1D9-F6C5-4E76-B5B4-33234AD1D4AB}" type="slidenum">
              <a:rPr lang="en-US" smtClean="0"/>
              <a:t>63</a:t>
            </a:fld>
            <a:endParaRPr lang="en-US" dirty="0"/>
          </a:p>
        </p:txBody>
      </p:sp>
    </p:spTree>
    <p:extLst>
      <p:ext uri="{BB962C8B-B14F-4D97-AF65-F5344CB8AC3E}">
        <p14:creationId xmlns:p14="http://schemas.microsoft.com/office/powerpoint/2010/main" val="324047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p:cTn id="1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5DCAD-F40A-4B8C-AD11-75C3BF4248C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My Parting Thoughts</a:t>
            </a:r>
          </a:p>
        </p:txBody>
      </p:sp>
      <p:sp>
        <p:nvSpPr>
          <p:cNvPr id="3" name="Text Placeholder 2">
            <a:extLst>
              <a:ext uri="{FF2B5EF4-FFF2-40B4-BE49-F238E27FC236}">
                <a16:creationId xmlns:a16="http://schemas.microsoft.com/office/drawing/2014/main" id="{FCDD823E-5A49-4E63-BFFA-B157592F90A6}"/>
              </a:ext>
            </a:extLst>
          </p:cNvPr>
          <p:cNvSpPr>
            <a:spLocks noGrp="1"/>
          </p:cNvSpPr>
          <p:nvPr>
            <p:ph type="body" idx="1"/>
          </p:nvPr>
        </p:nvSpPr>
        <p:spPr/>
        <p:txBody>
          <a:bodyPr>
            <a:normAutofit/>
          </a:bodyPr>
          <a:lstStyle/>
          <a:p>
            <a:r>
              <a:rPr lang="en-US" sz="2800" dirty="0">
                <a:latin typeface="Times New Roman" panose="02020603050405020304" pitchFamily="18" charset="0"/>
                <a:cs typeface="Times New Roman" panose="02020603050405020304" pitchFamily="18" charset="0"/>
              </a:rPr>
              <a:t>Understand the phrase: </a:t>
            </a:r>
            <a:r>
              <a:rPr lang="en-US" dirty="0">
                <a:latin typeface="Times New Roman" panose="02020603050405020304" pitchFamily="18" charset="0"/>
                <a:cs typeface="Times New Roman" panose="02020603050405020304" pitchFamily="18" charset="0"/>
              </a:rPr>
              <a:t>Considering fraud as part of the audit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Adopt a methodology to identify fraud risk</a:t>
            </a:r>
          </a:p>
          <a:p>
            <a:r>
              <a:rPr lang="en-US" dirty="0">
                <a:latin typeface="Times New Roman" panose="02020603050405020304" pitchFamily="18" charset="0"/>
                <a:cs typeface="Times New Roman" panose="02020603050405020304" pitchFamily="18" charset="0"/>
              </a:rPr>
              <a:t>D</a:t>
            </a:r>
            <a:r>
              <a:rPr lang="en-US" sz="2800" dirty="0">
                <a:latin typeface="Times New Roman" panose="02020603050405020304" pitchFamily="18" charset="0"/>
                <a:cs typeface="Times New Roman" panose="02020603050405020304" pitchFamily="18" charset="0"/>
              </a:rPr>
              <a:t>evelop a comprehensive identification of the fraud risk universe</a:t>
            </a:r>
          </a:p>
          <a:p>
            <a:r>
              <a:rPr lang="en-US" dirty="0">
                <a:latin typeface="Times New Roman" panose="02020603050405020304" pitchFamily="18" charset="0"/>
                <a:cs typeface="Times New Roman" panose="02020603050405020304" pitchFamily="18" charset="0"/>
              </a:rPr>
              <a:t>Know what fraud looks like</a:t>
            </a:r>
          </a:p>
          <a:p>
            <a:r>
              <a:rPr lang="en-US" sz="2800" dirty="0">
                <a:latin typeface="Times New Roman" panose="02020603050405020304" pitchFamily="18" charset="0"/>
                <a:cs typeface="Times New Roman" panose="02020603050405020304" pitchFamily="18" charset="0"/>
              </a:rPr>
              <a:t>Understand how fraud is concealed</a:t>
            </a:r>
          </a:p>
          <a:p>
            <a:r>
              <a:rPr lang="en-US" sz="2800" dirty="0">
                <a:latin typeface="Times New Roman" panose="02020603050405020304" pitchFamily="18" charset="0"/>
                <a:cs typeface="Times New Roman" panose="02020603050405020304" pitchFamily="18" charset="0"/>
              </a:rPr>
              <a:t>Improve our understanding of why fraud goes undetected</a:t>
            </a:r>
          </a:p>
          <a:p>
            <a:r>
              <a:rPr lang="en-US" dirty="0">
                <a:latin typeface="Times New Roman" panose="02020603050405020304" pitchFamily="18" charset="0"/>
                <a:cs typeface="Times New Roman" panose="02020603050405020304" pitchFamily="18" charset="0"/>
              </a:rPr>
              <a:t>Understand what internal controls can do and not do</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Develop your fraud audit detection capabilities</a:t>
            </a:r>
          </a:p>
          <a:p>
            <a:endParaRPr lang="en-US" sz="2800" dirty="0"/>
          </a:p>
        </p:txBody>
      </p:sp>
      <p:sp>
        <p:nvSpPr>
          <p:cNvPr id="4" name="Footer Placeholder 3">
            <a:extLst>
              <a:ext uri="{FF2B5EF4-FFF2-40B4-BE49-F238E27FC236}">
                <a16:creationId xmlns:a16="http://schemas.microsoft.com/office/drawing/2014/main" id="{CFABBB86-A2E2-4C39-9E26-4F0ABF901B9F}"/>
              </a:ext>
            </a:extLst>
          </p:cNvPr>
          <p:cNvSpPr>
            <a:spLocks noGrp="1"/>
          </p:cNvSpPr>
          <p:nvPr>
            <p:ph type="ft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CB994D21-8F75-4163-B5C4-FF58B9ABCA3B}"/>
              </a:ext>
            </a:extLst>
          </p:cNvPr>
          <p:cNvSpPr>
            <a:spLocks noGrp="1"/>
          </p:cNvSpPr>
          <p:nvPr>
            <p:ph type="sldNum" sz="quarter" idx="12"/>
          </p:nvPr>
        </p:nvSpPr>
        <p:spPr/>
        <p:txBody>
          <a:bodyPr/>
          <a:lstStyle/>
          <a:p>
            <a:fld id="{C5859E2C-EECA-4362-9290-232E36652BDD}" type="slidenum">
              <a:rPr lang="en-US" smtClean="0"/>
              <a:t>64</a:t>
            </a:fld>
            <a:endParaRPr lang="en-US" dirty="0"/>
          </a:p>
        </p:txBody>
      </p:sp>
      <p:sp>
        <p:nvSpPr>
          <p:cNvPr id="6" name="Date Placeholder 5">
            <a:extLst>
              <a:ext uri="{FF2B5EF4-FFF2-40B4-BE49-F238E27FC236}">
                <a16:creationId xmlns:a16="http://schemas.microsoft.com/office/drawing/2014/main" id="{AEFFB893-3BE6-8EA2-3516-34E2769E7F39}"/>
              </a:ext>
            </a:extLst>
          </p:cNvPr>
          <p:cNvSpPr>
            <a:spLocks noGrp="1"/>
          </p:cNvSpPr>
          <p:nvPr>
            <p:ph type="dt" sz="half" idx="10"/>
          </p:nvPr>
        </p:nvSpPr>
        <p:spPr/>
        <p:txBody>
          <a:bodyPr/>
          <a:lstStyle/>
          <a:p>
            <a:fld id="{108F2741-4B7D-4131-82F7-184AD970CEC5}" type="datetime1">
              <a:rPr lang="en-US" smtClean="0"/>
              <a:t>11/17/2022</a:t>
            </a:fld>
            <a:endParaRPr lang="en-US" dirty="0"/>
          </a:p>
        </p:txBody>
      </p:sp>
    </p:spTree>
    <p:extLst>
      <p:ext uri="{BB962C8B-B14F-4D97-AF65-F5344CB8AC3E}">
        <p14:creationId xmlns:p14="http://schemas.microsoft.com/office/powerpoint/2010/main" val="19958694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609600" y="277906"/>
            <a:ext cx="10972800" cy="113973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000"/>
              <a:buFont typeface="Arial"/>
              <a:buNone/>
            </a:pPr>
            <a:r>
              <a:rPr lang="en-US" dirty="0">
                <a:latin typeface="Times New Roman" panose="02020603050405020304" pitchFamily="18" charset="0"/>
                <a:cs typeface="Times New Roman" panose="02020603050405020304" pitchFamily="18" charset="0"/>
              </a:rPr>
              <a:t>Thought Question #4</a:t>
            </a:r>
            <a:endParaRPr dirty="0">
              <a:latin typeface="Times New Roman" panose="02020603050405020304" pitchFamily="18" charset="0"/>
              <a:cs typeface="Times New Roman" panose="02020603050405020304" pitchFamily="18" charset="0"/>
            </a:endParaRPr>
          </a:p>
        </p:txBody>
      </p:sp>
      <p:sp>
        <p:nvSpPr>
          <p:cNvPr id="170" name="Google Shape;170;p1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3200"/>
              <a:buNone/>
            </a:pPr>
            <a:r>
              <a:rPr lang="en-US" sz="2800" dirty="0">
                <a:latin typeface="Times New Roman" panose="02020603050405020304" pitchFamily="18" charset="0"/>
                <a:cs typeface="Times New Roman" panose="02020603050405020304" pitchFamily="18" charset="0"/>
              </a:rPr>
              <a:t>Is fraud the greatest unmanaged cost to an organization?</a:t>
            </a:r>
          </a:p>
          <a:p>
            <a:pPr marL="800100" lvl="1" indent="-342900">
              <a:spcBef>
                <a:spcPts val="640"/>
              </a:spcBef>
              <a:buClr>
                <a:schemeClr val="dk1"/>
              </a:buClr>
              <a:buSzPts val="3200"/>
              <a:buChar char="•"/>
            </a:pPr>
            <a:r>
              <a:rPr lang="en-US" dirty="0">
                <a:solidFill>
                  <a:schemeClr val="tx1"/>
                </a:solidFill>
                <a:latin typeface="Times New Roman" panose="02020603050405020304" pitchFamily="18" charset="0"/>
                <a:cs typeface="Times New Roman" panose="02020603050405020304" pitchFamily="18" charset="0"/>
              </a:rPr>
              <a:t>True</a:t>
            </a:r>
          </a:p>
          <a:p>
            <a:pPr marL="800100" lvl="1" indent="-342900">
              <a:spcBef>
                <a:spcPts val="640"/>
              </a:spcBef>
              <a:buClr>
                <a:schemeClr val="dk1"/>
              </a:buClr>
              <a:buSzPts val="3200"/>
              <a:buChar char="•"/>
            </a:pPr>
            <a:r>
              <a:rPr lang="en-US" dirty="0">
                <a:solidFill>
                  <a:schemeClr val="tx1"/>
                </a:solidFill>
                <a:latin typeface="Times New Roman" panose="02020603050405020304" pitchFamily="18" charset="0"/>
                <a:cs typeface="Times New Roman" panose="02020603050405020304" pitchFamily="18" charset="0"/>
              </a:rPr>
              <a:t>False</a:t>
            </a:r>
          </a:p>
          <a:p>
            <a:pPr marL="800100" lvl="1" indent="-342900">
              <a:spcBef>
                <a:spcPts val="640"/>
              </a:spcBef>
              <a:buClr>
                <a:schemeClr val="dk1"/>
              </a:buClr>
              <a:buSzPts val="3200"/>
              <a:buChar char="•"/>
            </a:pPr>
            <a:r>
              <a:rPr lang="en-US" dirty="0">
                <a:solidFill>
                  <a:schemeClr val="tx1"/>
                </a:solidFill>
                <a:latin typeface="Times New Roman" panose="02020603050405020304" pitchFamily="18" charset="0"/>
                <a:cs typeface="Times New Roman" panose="02020603050405020304" pitchFamily="18" charset="0"/>
              </a:rPr>
              <a:t>I’m not sure</a:t>
            </a:r>
          </a:p>
          <a:p>
            <a:pPr marL="800100" lvl="1" indent="-342900">
              <a:spcBef>
                <a:spcPts val="640"/>
              </a:spcBef>
              <a:buClr>
                <a:schemeClr val="dk1"/>
              </a:buClr>
              <a:buSzPts val="3200"/>
              <a:buChar char="•"/>
            </a:pPr>
            <a:endParaRPr lang="en-US" dirty="0">
              <a:solidFill>
                <a:schemeClr val="tx1"/>
              </a:solidFill>
            </a:endParaRPr>
          </a:p>
          <a:p>
            <a:pPr marL="457200" lvl="1" indent="0">
              <a:spcBef>
                <a:spcPts val="640"/>
              </a:spcBef>
              <a:buClr>
                <a:schemeClr val="dk1"/>
              </a:buClr>
              <a:buSzPts val="3200"/>
              <a:buNone/>
            </a:pPr>
            <a:endParaRPr lang="en-US" dirty="0">
              <a:solidFill>
                <a:schemeClr val="tx1"/>
              </a:solidFill>
            </a:endParaRPr>
          </a:p>
          <a:p>
            <a:pPr marL="457200" lvl="1" indent="0">
              <a:spcBef>
                <a:spcPts val="640"/>
              </a:spcBef>
              <a:buClr>
                <a:schemeClr val="dk1"/>
              </a:buClr>
              <a:buSzPts val="3200"/>
              <a:buNone/>
            </a:pPr>
            <a:r>
              <a:rPr lang="en-US" dirty="0">
                <a:solidFill>
                  <a:schemeClr val="tx1"/>
                </a:solidFill>
                <a:latin typeface="Times New Roman" panose="02020603050405020304" pitchFamily="18" charset="0"/>
                <a:cs typeface="Times New Roman" panose="02020603050405020304" pitchFamily="18" charset="0"/>
              </a:rPr>
              <a:t>This is why fraud risk management is so important!</a:t>
            </a:r>
          </a:p>
          <a:p>
            <a:pPr marL="0" lvl="0" indent="0" algn="l" rtl="0">
              <a:lnSpc>
                <a:spcPct val="100000"/>
              </a:lnSpc>
              <a:spcBef>
                <a:spcPts val="640"/>
              </a:spcBef>
              <a:spcAft>
                <a:spcPts val="0"/>
              </a:spcAft>
              <a:buClr>
                <a:schemeClr val="dk1"/>
              </a:buClr>
              <a:buSzPts val="3200"/>
              <a:buNone/>
            </a:pPr>
            <a:endParaRPr dirty="0"/>
          </a:p>
          <a:p>
            <a:pPr marL="0" lvl="0" indent="0" algn="l" rtl="0">
              <a:lnSpc>
                <a:spcPct val="100000"/>
              </a:lnSpc>
              <a:spcBef>
                <a:spcPts val="640"/>
              </a:spcBef>
              <a:spcAft>
                <a:spcPts val="0"/>
              </a:spcAft>
              <a:buClr>
                <a:schemeClr val="dk1"/>
              </a:buClr>
              <a:buSzPts val="3200"/>
              <a:buNone/>
            </a:pPr>
            <a:endParaRPr dirty="0"/>
          </a:p>
        </p:txBody>
      </p:sp>
      <p:sp>
        <p:nvSpPr>
          <p:cNvPr id="2" name="Footer Placeholder 1">
            <a:extLst>
              <a:ext uri="{FF2B5EF4-FFF2-40B4-BE49-F238E27FC236}">
                <a16:creationId xmlns:a16="http://schemas.microsoft.com/office/drawing/2014/main" id="{BDBDA71F-82FB-4306-B25D-077EA8FE82B1}"/>
              </a:ext>
            </a:extLst>
          </p:cNvPr>
          <p:cNvSpPr>
            <a:spLocks noGrp="1"/>
          </p:cNvSpPr>
          <p:nvPr>
            <p:ph type="ftr" idx="11"/>
          </p:nvPr>
        </p:nvSpPr>
        <p:spPr/>
        <p:txBody>
          <a:bodyPr/>
          <a:lstStyle/>
          <a:p>
            <a:r>
              <a:rPr lang="en-US" dirty="0"/>
              <a:t>BENSON-ACFE</a:t>
            </a:r>
          </a:p>
        </p:txBody>
      </p:sp>
      <p:sp>
        <p:nvSpPr>
          <p:cNvPr id="3" name="Slide Number Placeholder 2">
            <a:extLst>
              <a:ext uri="{FF2B5EF4-FFF2-40B4-BE49-F238E27FC236}">
                <a16:creationId xmlns:a16="http://schemas.microsoft.com/office/drawing/2014/main" id="{2387AB57-1242-4D14-89C6-64794A892768}"/>
              </a:ext>
            </a:extLst>
          </p:cNvPr>
          <p:cNvSpPr>
            <a:spLocks noGrp="1"/>
          </p:cNvSpPr>
          <p:nvPr>
            <p:ph type="sldNum" sz="quarter" idx="12"/>
          </p:nvPr>
        </p:nvSpPr>
        <p:spPr/>
        <p:txBody>
          <a:bodyPr/>
          <a:lstStyle/>
          <a:p>
            <a:fld id="{C5859E2C-EECA-4362-9290-232E36652BDD}" type="slidenum">
              <a:rPr lang="en-US" smtClean="0"/>
              <a:t>65</a:t>
            </a:fld>
            <a:endParaRPr lang="en-US" dirty="0"/>
          </a:p>
        </p:txBody>
      </p:sp>
      <p:sp>
        <p:nvSpPr>
          <p:cNvPr id="4" name="Date Placeholder 3">
            <a:extLst>
              <a:ext uri="{FF2B5EF4-FFF2-40B4-BE49-F238E27FC236}">
                <a16:creationId xmlns:a16="http://schemas.microsoft.com/office/drawing/2014/main" id="{C7688914-E02E-8B60-907D-9ADC49F83666}"/>
              </a:ext>
            </a:extLst>
          </p:cNvPr>
          <p:cNvSpPr>
            <a:spLocks noGrp="1"/>
          </p:cNvSpPr>
          <p:nvPr>
            <p:ph type="dt" sz="half" idx="10"/>
          </p:nvPr>
        </p:nvSpPr>
        <p:spPr/>
        <p:txBody>
          <a:bodyPr/>
          <a:lstStyle/>
          <a:p>
            <a:fld id="{F6C54AAE-20D4-4063-B5A3-4F795BD2C8AE}" type="datetime1">
              <a:rPr lang="en-US" smtClean="0"/>
              <a:t>11/17/2022</a:t>
            </a:fld>
            <a:endParaRPr lang="en-US" dirty="0"/>
          </a:p>
        </p:txBody>
      </p:sp>
    </p:spTree>
    <p:extLst>
      <p:ext uri="{BB962C8B-B14F-4D97-AF65-F5344CB8AC3E}">
        <p14:creationId xmlns:p14="http://schemas.microsoft.com/office/powerpoint/2010/main" val="360337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0">
                                            <p:txEl>
                                              <p:pRg st="6" end="6"/>
                                            </p:txEl>
                                          </p:spTgt>
                                        </p:tgtEl>
                                        <p:attrNameLst>
                                          <p:attrName>style.visibility</p:attrName>
                                        </p:attrNameLst>
                                      </p:cBhvr>
                                      <p:to>
                                        <p:strVal val="visible"/>
                                      </p:to>
                                    </p:set>
                                    <p:animEffect transition="in" filter="wipe(down)">
                                      <p:cBhvr>
                                        <p:cTn id="7" dur="580">
                                          <p:stCondLst>
                                            <p:cond delay="0"/>
                                          </p:stCondLst>
                                        </p:cTn>
                                        <p:tgtEl>
                                          <p:spTgt spid="170">
                                            <p:txEl>
                                              <p:pRg st="6" end="6"/>
                                            </p:txEl>
                                          </p:spTgt>
                                        </p:tgtEl>
                                      </p:cBhvr>
                                    </p:animEffect>
                                    <p:anim calcmode="lin" valueType="num">
                                      <p:cBhvr>
                                        <p:cTn id="8" dur="1822" tmFilter="0,0; 0.14,0.36; 0.43,0.73; 0.71,0.91; 1.0,1.0">
                                          <p:stCondLst>
                                            <p:cond delay="0"/>
                                          </p:stCondLst>
                                        </p:cTn>
                                        <p:tgtEl>
                                          <p:spTgt spid="170">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0">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0">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0">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0">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70">
                                            <p:txEl>
                                              <p:pRg st="6" end="6"/>
                                            </p:txEl>
                                          </p:spTgt>
                                        </p:tgtEl>
                                      </p:cBhvr>
                                      <p:to x="100000" y="60000"/>
                                    </p:animScale>
                                    <p:animScale>
                                      <p:cBhvr>
                                        <p:cTn id="14" dur="166" decel="50000">
                                          <p:stCondLst>
                                            <p:cond delay="676"/>
                                          </p:stCondLst>
                                        </p:cTn>
                                        <p:tgtEl>
                                          <p:spTgt spid="170">
                                            <p:txEl>
                                              <p:pRg st="6" end="6"/>
                                            </p:txEl>
                                          </p:spTgt>
                                        </p:tgtEl>
                                      </p:cBhvr>
                                      <p:to x="100000" y="100000"/>
                                    </p:animScale>
                                    <p:animScale>
                                      <p:cBhvr>
                                        <p:cTn id="15" dur="26">
                                          <p:stCondLst>
                                            <p:cond delay="1312"/>
                                          </p:stCondLst>
                                        </p:cTn>
                                        <p:tgtEl>
                                          <p:spTgt spid="170">
                                            <p:txEl>
                                              <p:pRg st="6" end="6"/>
                                            </p:txEl>
                                          </p:spTgt>
                                        </p:tgtEl>
                                      </p:cBhvr>
                                      <p:to x="100000" y="80000"/>
                                    </p:animScale>
                                    <p:animScale>
                                      <p:cBhvr>
                                        <p:cTn id="16" dur="166" decel="50000">
                                          <p:stCondLst>
                                            <p:cond delay="1338"/>
                                          </p:stCondLst>
                                        </p:cTn>
                                        <p:tgtEl>
                                          <p:spTgt spid="170">
                                            <p:txEl>
                                              <p:pRg st="6" end="6"/>
                                            </p:txEl>
                                          </p:spTgt>
                                        </p:tgtEl>
                                      </p:cBhvr>
                                      <p:to x="100000" y="100000"/>
                                    </p:animScale>
                                    <p:animScale>
                                      <p:cBhvr>
                                        <p:cTn id="17" dur="26">
                                          <p:stCondLst>
                                            <p:cond delay="1642"/>
                                          </p:stCondLst>
                                        </p:cTn>
                                        <p:tgtEl>
                                          <p:spTgt spid="170">
                                            <p:txEl>
                                              <p:pRg st="6" end="6"/>
                                            </p:txEl>
                                          </p:spTgt>
                                        </p:tgtEl>
                                      </p:cBhvr>
                                      <p:to x="100000" y="90000"/>
                                    </p:animScale>
                                    <p:animScale>
                                      <p:cBhvr>
                                        <p:cTn id="18" dur="166" decel="50000">
                                          <p:stCondLst>
                                            <p:cond delay="1668"/>
                                          </p:stCondLst>
                                        </p:cTn>
                                        <p:tgtEl>
                                          <p:spTgt spid="170">
                                            <p:txEl>
                                              <p:pRg st="6" end="6"/>
                                            </p:txEl>
                                          </p:spTgt>
                                        </p:tgtEl>
                                      </p:cBhvr>
                                      <p:to x="100000" y="100000"/>
                                    </p:animScale>
                                    <p:animScale>
                                      <p:cBhvr>
                                        <p:cTn id="19" dur="26">
                                          <p:stCondLst>
                                            <p:cond delay="1808"/>
                                          </p:stCondLst>
                                        </p:cTn>
                                        <p:tgtEl>
                                          <p:spTgt spid="170">
                                            <p:txEl>
                                              <p:pRg st="6" end="6"/>
                                            </p:txEl>
                                          </p:spTgt>
                                        </p:tgtEl>
                                      </p:cBhvr>
                                      <p:to x="100000" y="95000"/>
                                    </p:animScale>
                                    <p:animScale>
                                      <p:cBhvr>
                                        <p:cTn id="20" dur="166" decel="50000">
                                          <p:stCondLst>
                                            <p:cond delay="1834"/>
                                          </p:stCondLst>
                                        </p:cTn>
                                        <p:tgtEl>
                                          <p:spTgt spid="170">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Thank you</a:t>
            </a:r>
          </a:p>
        </p:txBody>
      </p:sp>
      <p:sp>
        <p:nvSpPr>
          <p:cNvPr id="3" name="Content Placeholder 2"/>
          <p:cNvSpPr>
            <a:spLocks noGrp="1"/>
          </p:cNvSpPr>
          <p:nvPr>
            <p:ph idx="1"/>
          </p:nvPr>
        </p:nvSpPr>
        <p:spPr>
          <a:xfrm>
            <a:off x="930976" y="1955511"/>
            <a:ext cx="10515600" cy="4351338"/>
          </a:xfrm>
        </p:spPr>
        <p:txBody>
          <a:bodyPr/>
          <a:lstStyle/>
          <a:p>
            <a:r>
              <a:rPr lang="en-US" dirty="0">
                <a:latin typeface="Times New Roman" panose="02020603050405020304" pitchFamily="18" charset="0"/>
                <a:cs typeface="Times New Roman" panose="02020603050405020304" pitchFamily="18" charset="0"/>
              </a:rPr>
              <a:t>That’s all Folks!</a:t>
            </a:r>
          </a:p>
          <a:p>
            <a:r>
              <a:rPr lang="en-US" dirty="0">
                <a:latin typeface="Times New Roman" panose="02020603050405020304" pitchFamily="18" charset="0"/>
                <a:cs typeface="Times New Roman" panose="02020603050405020304" pitchFamily="18" charset="0"/>
              </a:rPr>
              <a:t>Questions: lvona@leonardvona.com</a:t>
            </a:r>
          </a:p>
        </p:txBody>
      </p:sp>
      <p:sp>
        <p:nvSpPr>
          <p:cNvPr id="4" name="Date Placeholder 3">
            <a:extLst>
              <a:ext uri="{FF2B5EF4-FFF2-40B4-BE49-F238E27FC236}">
                <a16:creationId xmlns:a16="http://schemas.microsoft.com/office/drawing/2014/main" id="{E2EAA97D-B5AC-BA90-8B78-F56A9B9AE73E}"/>
              </a:ext>
            </a:extLst>
          </p:cNvPr>
          <p:cNvSpPr>
            <a:spLocks noGrp="1"/>
          </p:cNvSpPr>
          <p:nvPr>
            <p:ph type="dt" sz="half" idx="10"/>
          </p:nvPr>
        </p:nvSpPr>
        <p:spPr/>
        <p:txBody>
          <a:bodyPr/>
          <a:lstStyle/>
          <a:p>
            <a:fld id="{7ACEEBC4-AAE0-4E8E-9B5A-BA66D2AA07DF}" type="datetime1">
              <a:rPr lang="en-US" smtClean="0"/>
              <a:t>11/17/2022</a:t>
            </a:fld>
            <a:endParaRPr lang="en-US" dirty="0"/>
          </a:p>
        </p:txBody>
      </p:sp>
      <p:sp>
        <p:nvSpPr>
          <p:cNvPr id="5" name="Footer Placeholder 4">
            <a:extLst>
              <a:ext uri="{FF2B5EF4-FFF2-40B4-BE49-F238E27FC236}">
                <a16:creationId xmlns:a16="http://schemas.microsoft.com/office/drawing/2014/main" id="{1866A337-0570-96C9-36BD-EF8CC090BF68}"/>
              </a:ext>
            </a:extLst>
          </p:cNvPr>
          <p:cNvSpPr>
            <a:spLocks noGrp="1"/>
          </p:cNvSpPr>
          <p:nvPr>
            <p:ph type="ftr" sz="quarter" idx="11"/>
          </p:nvPr>
        </p:nvSpPr>
        <p:spPr/>
        <p:txBody>
          <a:bodyPr/>
          <a:lstStyle/>
          <a:p>
            <a:r>
              <a:rPr lang="en-US"/>
              <a:t>BENSON-ACFE</a:t>
            </a:r>
            <a:endParaRPr lang="en-US" dirty="0"/>
          </a:p>
        </p:txBody>
      </p:sp>
      <p:sp>
        <p:nvSpPr>
          <p:cNvPr id="6" name="Slide Number Placeholder 5">
            <a:extLst>
              <a:ext uri="{FF2B5EF4-FFF2-40B4-BE49-F238E27FC236}">
                <a16:creationId xmlns:a16="http://schemas.microsoft.com/office/drawing/2014/main" id="{E55234B6-D588-5E92-D7D2-589A2C845A89}"/>
              </a:ext>
            </a:extLst>
          </p:cNvPr>
          <p:cNvSpPr>
            <a:spLocks noGrp="1"/>
          </p:cNvSpPr>
          <p:nvPr>
            <p:ph type="sldNum" sz="quarter" idx="12"/>
          </p:nvPr>
        </p:nvSpPr>
        <p:spPr/>
        <p:txBody>
          <a:bodyPr/>
          <a:lstStyle/>
          <a:p>
            <a:fld id="{C03EC1D9-F6C5-4E76-B5B4-33234AD1D4AB}" type="slidenum">
              <a:rPr lang="en-US" smtClean="0"/>
              <a:t>66</a:t>
            </a:fld>
            <a:endParaRPr lang="en-US" dirty="0"/>
          </a:p>
        </p:txBody>
      </p:sp>
    </p:spTree>
    <p:extLst>
      <p:ext uri="{BB962C8B-B14F-4D97-AF65-F5344CB8AC3E}">
        <p14:creationId xmlns:p14="http://schemas.microsoft.com/office/powerpoint/2010/main" val="124230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Building Your Road Map to Become a Master of Fraud Risk</a:t>
            </a:r>
          </a:p>
        </p:txBody>
      </p:sp>
      <p:sp>
        <p:nvSpPr>
          <p:cNvPr id="3" name="Content Placeholder 2"/>
          <p:cNvSpPr>
            <a:spLocks noGrp="1"/>
          </p:cNvSpPr>
          <p:nvPr>
            <p:ph idx="1"/>
          </p:nvPr>
        </p:nvSpPr>
        <p:spPr>
          <a:xfrm>
            <a:off x="838200" y="1632248"/>
            <a:ext cx="10515600" cy="4648912"/>
          </a:xfrm>
        </p:spPr>
        <p:txBody>
          <a:bodyPr>
            <a:normAutofit/>
          </a:bodyPr>
          <a:lstStyle/>
          <a:p>
            <a:r>
              <a:rPr lang="en-US" dirty="0">
                <a:latin typeface="Times New Roman" panose="02020603050405020304" pitchFamily="18" charset="0"/>
                <a:cs typeface="Times New Roman" panose="02020603050405020304" pitchFamily="18" charset="0"/>
              </a:rPr>
              <a:t>Science of Fraud Risk and Fraud Auditing:</a:t>
            </a:r>
          </a:p>
          <a:p>
            <a:pPr lvl="1"/>
            <a:r>
              <a:rPr lang="en-US" dirty="0">
                <a:latin typeface="Times New Roman" panose="02020603050405020304" pitchFamily="18" charset="0"/>
                <a:cs typeface="Times New Roman" panose="02020603050405020304" pitchFamily="18" charset="0"/>
              </a:rPr>
              <a:t>Understanding the fraud universe</a:t>
            </a:r>
          </a:p>
          <a:p>
            <a:pPr lvl="1"/>
            <a:r>
              <a:rPr lang="en-US" dirty="0">
                <a:latin typeface="Times New Roman" panose="02020603050405020304" pitchFamily="18" charset="0"/>
                <a:cs typeface="Times New Roman" panose="02020603050405020304" pitchFamily="18" charset="0"/>
              </a:rPr>
              <a:t>Knowledge of fraud audit theory</a:t>
            </a:r>
          </a:p>
          <a:p>
            <a:pPr lvl="1"/>
            <a:r>
              <a:rPr lang="en-US" dirty="0">
                <a:latin typeface="Times New Roman" panose="02020603050405020304" pitchFamily="18" charset="0"/>
                <a:cs typeface="Times New Roman" panose="02020603050405020304" pitchFamily="18" charset="0"/>
              </a:rPr>
              <a:t>Knowledge of sufficiency of audit evidence</a:t>
            </a:r>
          </a:p>
          <a:p>
            <a:pPr lvl="1"/>
            <a:r>
              <a:rPr lang="en-US" dirty="0">
                <a:latin typeface="Times New Roman" panose="02020603050405020304" pitchFamily="18" charset="0"/>
                <a:cs typeface="Times New Roman" panose="02020603050405020304" pitchFamily="18" charset="0"/>
              </a:rPr>
              <a:t>Understanding sophistication of concealment theory</a:t>
            </a:r>
          </a:p>
          <a:p>
            <a:pPr lvl="1"/>
            <a:endParaRPr lang="en-US" sz="7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Art of Fraud Risk and Fraud Auditing:</a:t>
            </a:r>
          </a:p>
          <a:p>
            <a:pPr lvl="1"/>
            <a:r>
              <a:rPr lang="en-US" dirty="0">
                <a:latin typeface="Times New Roman" panose="02020603050405020304" pitchFamily="18" charset="0"/>
                <a:cs typeface="Times New Roman" panose="02020603050405020304" pitchFamily="18" charset="0"/>
              </a:rPr>
              <a:t>How to create a fraud audit program</a:t>
            </a:r>
          </a:p>
          <a:p>
            <a:pPr lvl="1"/>
            <a:r>
              <a:rPr lang="en-US" dirty="0">
                <a:latin typeface="Times New Roman" panose="02020603050405020304" pitchFamily="18" charset="0"/>
                <a:cs typeface="Times New Roman" panose="02020603050405020304" pitchFamily="18" charset="0"/>
              </a:rPr>
              <a:t>Calibrate your audit program for sophistication of concealment</a:t>
            </a:r>
          </a:p>
          <a:p>
            <a:pPr lvl="1"/>
            <a:r>
              <a:rPr lang="en-US" dirty="0">
                <a:latin typeface="Times New Roman" panose="02020603050405020304" pitchFamily="18" charset="0"/>
                <a:cs typeface="Times New Roman" panose="02020603050405020304" pitchFamily="18" charset="0"/>
              </a:rPr>
              <a:t>Sufficiency of audit evidence </a:t>
            </a:r>
          </a:p>
          <a:p>
            <a:pPr lvl="1"/>
            <a:r>
              <a:rPr lang="en-US" dirty="0">
                <a:latin typeface="Times New Roman" panose="02020603050405020304" pitchFamily="18" charset="0"/>
                <a:cs typeface="Times New Roman" panose="02020603050405020304" pitchFamily="18" charset="0"/>
              </a:rPr>
              <a:t>Degree of certainty to arrive at a conclusion</a:t>
            </a:r>
          </a:p>
          <a:p>
            <a:endParaRPr lang="en-US" dirty="0"/>
          </a:p>
        </p:txBody>
      </p:sp>
      <p:sp>
        <p:nvSpPr>
          <p:cNvPr id="4" name="Footer Placeholder 3">
            <a:extLst>
              <a:ext uri="{FF2B5EF4-FFF2-40B4-BE49-F238E27FC236}">
                <a16:creationId xmlns:a16="http://schemas.microsoft.com/office/drawing/2014/main" id="{1218AEE1-D817-40B2-ADE2-1BC52F76B616}"/>
              </a:ext>
            </a:extLst>
          </p:cNvPr>
          <p:cNvSpPr>
            <a:spLocks noGrp="1"/>
          </p:cNvSpPr>
          <p:nvPr>
            <p:ph type="ft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39A31F59-C81D-4C1D-8712-A9150C198B3E}"/>
              </a:ext>
            </a:extLst>
          </p:cNvPr>
          <p:cNvSpPr>
            <a:spLocks noGrp="1"/>
          </p:cNvSpPr>
          <p:nvPr>
            <p:ph type="sldNum" sz="quarter" idx="12"/>
          </p:nvPr>
        </p:nvSpPr>
        <p:spPr/>
        <p:txBody>
          <a:bodyPr/>
          <a:lstStyle/>
          <a:p>
            <a:fld id="{C5859E2C-EECA-4362-9290-232E36652BDD}" type="slidenum">
              <a:rPr lang="en-US" smtClean="0"/>
              <a:t>7</a:t>
            </a:fld>
            <a:endParaRPr lang="en-US" dirty="0"/>
          </a:p>
        </p:txBody>
      </p:sp>
      <p:sp>
        <p:nvSpPr>
          <p:cNvPr id="6" name="Date Placeholder 5">
            <a:extLst>
              <a:ext uri="{FF2B5EF4-FFF2-40B4-BE49-F238E27FC236}">
                <a16:creationId xmlns:a16="http://schemas.microsoft.com/office/drawing/2014/main" id="{770953A4-2C27-F805-C38E-F51933B27344}"/>
              </a:ext>
            </a:extLst>
          </p:cNvPr>
          <p:cNvSpPr>
            <a:spLocks noGrp="1"/>
          </p:cNvSpPr>
          <p:nvPr>
            <p:ph type="dt" sz="half" idx="10"/>
          </p:nvPr>
        </p:nvSpPr>
        <p:spPr/>
        <p:txBody>
          <a:bodyPr/>
          <a:lstStyle/>
          <a:p>
            <a:fld id="{C2B5554B-35D2-4D40-A69F-57609D1119B8}" type="datetime1">
              <a:rPr lang="en-US" smtClean="0"/>
              <a:t>11/17/2022</a:t>
            </a:fld>
            <a:endParaRPr lang="en-US" dirty="0"/>
          </a:p>
        </p:txBody>
      </p:sp>
    </p:spTree>
    <p:extLst>
      <p:ext uri="{BB962C8B-B14F-4D97-AF65-F5344CB8AC3E}">
        <p14:creationId xmlns:p14="http://schemas.microsoft.com/office/powerpoint/2010/main" val="104004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Your Strategic Plan</a:t>
            </a:r>
            <a:br>
              <a:rPr lang="en-US"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Thought Provoking Words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Five key words I want you think about!</a:t>
            </a:r>
          </a:p>
          <a:p>
            <a:pPr lvl="1"/>
            <a:r>
              <a:rPr lang="en-US" sz="2800" dirty="0">
                <a:latin typeface="Times New Roman" panose="02020603050405020304" pitchFamily="18" charset="0"/>
                <a:cs typeface="Times New Roman" panose="02020603050405020304" pitchFamily="18" charset="0"/>
              </a:rPr>
              <a:t>Differently</a:t>
            </a:r>
          </a:p>
          <a:p>
            <a:pPr lvl="1"/>
            <a:r>
              <a:rPr lang="en-US" sz="2800" dirty="0">
                <a:latin typeface="Times New Roman" panose="02020603050405020304" pitchFamily="18" charset="0"/>
                <a:cs typeface="Times New Roman" panose="02020603050405020304" pitchFamily="18" charset="0"/>
              </a:rPr>
              <a:t>Logic</a:t>
            </a:r>
          </a:p>
          <a:p>
            <a:pPr lvl="1"/>
            <a:r>
              <a:rPr lang="en-US" sz="2800" dirty="0">
                <a:latin typeface="Times New Roman" panose="02020603050405020304" pitchFamily="18" charset="0"/>
                <a:cs typeface="Times New Roman" panose="02020603050405020304" pitchFamily="18" charset="0"/>
              </a:rPr>
              <a:t>Linked</a:t>
            </a:r>
          </a:p>
          <a:p>
            <a:pPr lvl="1"/>
            <a:r>
              <a:rPr lang="en-US" sz="2800" dirty="0">
                <a:latin typeface="Times New Roman" panose="02020603050405020304" pitchFamily="18" charset="0"/>
                <a:cs typeface="Times New Roman" panose="02020603050405020304" pitchFamily="18" charset="0"/>
              </a:rPr>
              <a:t>Superior knowledge</a:t>
            </a:r>
          </a:p>
          <a:p>
            <a:pPr lvl="1"/>
            <a:r>
              <a:rPr lang="en-US" sz="2800" dirty="0">
                <a:latin typeface="Times New Roman" panose="02020603050405020304" pitchFamily="18" charset="0"/>
                <a:cs typeface="Times New Roman" panose="02020603050405020304" pitchFamily="18" charset="0"/>
              </a:rPr>
              <a:t>Methodology</a:t>
            </a:r>
          </a:p>
          <a:p>
            <a:pPr marL="0" indent="0">
              <a:buNone/>
            </a:pPr>
            <a:endParaRPr lang="en-US" dirty="0"/>
          </a:p>
        </p:txBody>
      </p:sp>
      <p:sp>
        <p:nvSpPr>
          <p:cNvPr id="4" name="Footer Placeholder 3">
            <a:extLst>
              <a:ext uri="{FF2B5EF4-FFF2-40B4-BE49-F238E27FC236}">
                <a16:creationId xmlns:a16="http://schemas.microsoft.com/office/drawing/2014/main" id="{B994C40F-409B-4B00-8425-90385B22FE53}"/>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24B37C3D-C961-4804-BB90-4A41782DC1C0}"/>
              </a:ext>
            </a:extLst>
          </p:cNvPr>
          <p:cNvSpPr>
            <a:spLocks noGrp="1"/>
          </p:cNvSpPr>
          <p:nvPr>
            <p:ph type="sldNum" sz="quarter" idx="12"/>
          </p:nvPr>
        </p:nvSpPr>
        <p:spPr/>
        <p:txBody>
          <a:bodyPr/>
          <a:lstStyle/>
          <a:p>
            <a:fld id="{C5859E2C-EECA-4362-9290-232E36652BDD}" type="slidenum">
              <a:rPr lang="en-US" smtClean="0"/>
              <a:t>8</a:t>
            </a:fld>
            <a:endParaRPr lang="en-US" dirty="0"/>
          </a:p>
        </p:txBody>
      </p:sp>
      <p:sp>
        <p:nvSpPr>
          <p:cNvPr id="6" name="Date Placeholder 5">
            <a:extLst>
              <a:ext uri="{FF2B5EF4-FFF2-40B4-BE49-F238E27FC236}">
                <a16:creationId xmlns:a16="http://schemas.microsoft.com/office/drawing/2014/main" id="{DDCEB676-FAEC-63C0-0E09-4CB3D771D3DA}"/>
              </a:ext>
            </a:extLst>
          </p:cNvPr>
          <p:cNvSpPr>
            <a:spLocks noGrp="1"/>
          </p:cNvSpPr>
          <p:nvPr>
            <p:ph type="dt" sz="half" idx="10"/>
          </p:nvPr>
        </p:nvSpPr>
        <p:spPr/>
        <p:txBody>
          <a:bodyPr/>
          <a:lstStyle/>
          <a:p>
            <a:fld id="{C1C98A2E-0EF9-40FF-9BBF-7D93CBD8AF13}" type="datetime1">
              <a:rPr lang="en-US" smtClean="0"/>
              <a:t>11/17/2022</a:t>
            </a:fld>
            <a:endParaRPr lang="en-US" dirty="0"/>
          </a:p>
        </p:txBody>
      </p:sp>
    </p:spTree>
    <p:extLst>
      <p:ext uri="{BB962C8B-B14F-4D97-AF65-F5344CB8AC3E}">
        <p14:creationId xmlns:p14="http://schemas.microsoft.com/office/powerpoint/2010/main" val="40289885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Differently</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Fraud risk identification needs to be logic driven versus professional experience driven</a:t>
            </a:r>
          </a:p>
          <a:p>
            <a:r>
              <a:rPr lang="en-US" dirty="0">
                <a:latin typeface="Times New Roman" panose="02020603050405020304" pitchFamily="18" charset="0"/>
                <a:cs typeface="Times New Roman" panose="02020603050405020304" pitchFamily="18" charset="0"/>
              </a:rPr>
              <a:t>The statement has five elements</a:t>
            </a:r>
          </a:p>
          <a:p>
            <a:pPr lvl="1"/>
            <a:r>
              <a:rPr lang="en-US" dirty="0">
                <a:latin typeface="Times New Roman" panose="02020603050405020304" pitchFamily="18" charset="0"/>
                <a:cs typeface="Times New Roman" panose="02020603050405020304" pitchFamily="18" charset="0"/>
              </a:rPr>
              <a:t>Person committing the scheme</a:t>
            </a:r>
          </a:p>
          <a:p>
            <a:pPr lvl="1"/>
            <a:r>
              <a:rPr lang="en-US" dirty="0">
                <a:latin typeface="Times New Roman" panose="02020603050405020304" pitchFamily="18" charset="0"/>
                <a:cs typeface="Times New Roman" panose="02020603050405020304" pitchFamily="18" charset="0"/>
              </a:rPr>
              <a:t>Type of entity: </a:t>
            </a:r>
            <a:r>
              <a:rPr lang="en-US" u="sng" dirty="0">
                <a:latin typeface="Times New Roman" panose="02020603050405020304" pitchFamily="18" charset="0"/>
                <a:cs typeface="Times New Roman" panose="02020603050405020304" pitchFamily="18" charset="0"/>
              </a:rPr>
              <a:t>master file data</a:t>
            </a:r>
          </a:p>
          <a:p>
            <a:pPr lvl="1"/>
            <a:r>
              <a:rPr lang="en-US" dirty="0">
                <a:latin typeface="Times New Roman" panose="02020603050405020304" pitchFamily="18" charset="0"/>
                <a:cs typeface="Times New Roman" panose="02020603050405020304" pitchFamily="18" charset="0"/>
              </a:rPr>
              <a:t>Fraud action statement: </a:t>
            </a:r>
            <a:r>
              <a:rPr lang="en-US" u="sng" dirty="0">
                <a:latin typeface="Times New Roman" panose="02020603050405020304" pitchFamily="18" charset="0"/>
                <a:cs typeface="Times New Roman" panose="02020603050405020304" pitchFamily="18" charset="0"/>
              </a:rPr>
              <a:t>transactional data</a:t>
            </a:r>
          </a:p>
          <a:p>
            <a:pPr lvl="1"/>
            <a:r>
              <a:rPr lang="en-US" dirty="0">
                <a:latin typeface="Times New Roman" panose="02020603050405020304" pitchFamily="18" charset="0"/>
                <a:cs typeface="Times New Roman" panose="02020603050405020304" pitchFamily="18" charset="0"/>
              </a:rPr>
              <a:t>Fraud impact</a:t>
            </a:r>
          </a:p>
          <a:p>
            <a:pPr lvl="1"/>
            <a:r>
              <a:rPr lang="en-US" dirty="0">
                <a:latin typeface="Times New Roman" panose="02020603050405020304" pitchFamily="18" charset="0"/>
                <a:cs typeface="Times New Roman" panose="02020603050405020304" pitchFamily="18" charset="0"/>
              </a:rPr>
              <a:t>Fraud conversion</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Logic first, professional experience in using the logic</a:t>
            </a:r>
          </a:p>
        </p:txBody>
      </p:sp>
      <p:sp>
        <p:nvSpPr>
          <p:cNvPr id="4" name="Footer Placeholder 3">
            <a:extLst>
              <a:ext uri="{FF2B5EF4-FFF2-40B4-BE49-F238E27FC236}">
                <a16:creationId xmlns:a16="http://schemas.microsoft.com/office/drawing/2014/main" id="{EB065348-B094-480A-B40F-44EFA1764D6B}"/>
              </a:ext>
            </a:extLst>
          </p:cNvPr>
          <p:cNvSpPr>
            <a:spLocks noGrp="1"/>
          </p:cNvSpPr>
          <p:nvPr>
            <p:ph type="ftr" sz="quarter" idx="11"/>
          </p:nvPr>
        </p:nvSpPr>
        <p:spPr/>
        <p:txBody>
          <a:bodyPr/>
          <a:lstStyle/>
          <a:p>
            <a:r>
              <a:rPr lang="en-US" dirty="0"/>
              <a:t>BENSON-ACFE</a:t>
            </a:r>
          </a:p>
        </p:txBody>
      </p:sp>
      <p:sp>
        <p:nvSpPr>
          <p:cNvPr id="5" name="Slide Number Placeholder 4">
            <a:extLst>
              <a:ext uri="{FF2B5EF4-FFF2-40B4-BE49-F238E27FC236}">
                <a16:creationId xmlns:a16="http://schemas.microsoft.com/office/drawing/2014/main" id="{605B6CA1-7CAD-413B-9CFE-5AD08142DC80}"/>
              </a:ext>
            </a:extLst>
          </p:cNvPr>
          <p:cNvSpPr>
            <a:spLocks noGrp="1"/>
          </p:cNvSpPr>
          <p:nvPr>
            <p:ph type="sldNum" sz="quarter" idx="12"/>
          </p:nvPr>
        </p:nvSpPr>
        <p:spPr/>
        <p:txBody>
          <a:bodyPr/>
          <a:lstStyle/>
          <a:p>
            <a:fld id="{C5859E2C-EECA-4362-9290-232E36652BDD}" type="slidenum">
              <a:rPr lang="en-US" smtClean="0"/>
              <a:t>9</a:t>
            </a:fld>
            <a:endParaRPr lang="en-US" dirty="0"/>
          </a:p>
        </p:txBody>
      </p:sp>
      <p:sp>
        <p:nvSpPr>
          <p:cNvPr id="6" name="Date Placeholder 5">
            <a:extLst>
              <a:ext uri="{FF2B5EF4-FFF2-40B4-BE49-F238E27FC236}">
                <a16:creationId xmlns:a16="http://schemas.microsoft.com/office/drawing/2014/main" id="{3A145633-9915-271A-4B23-4EEFC89DDB53}"/>
              </a:ext>
            </a:extLst>
          </p:cNvPr>
          <p:cNvSpPr>
            <a:spLocks noGrp="1"/>
          </p:cNvSpPr>
          <p:nvPr>
            <p:ph type="dt" sz="half" idx="10"/>
          </p:nvPr>
        </p:nvSpPr>
        <p:spPr/>
        <p:txBody>
          <a:bodyPr/>
          <a:lstStyle/>
          <a:p>
            <a:fld id="{962F2381-9325-4216-960B-FB44B894BAD0}" type="datetime1">
              <a:rPr lang="en-US" smtClean="0"/>
              <a:t>11/17/2022</a:t>
            </a:fld>
            <a:endParaRPr lang="en-US" dirty="0"/>
          </a:p>
        </p:txBody>
      </p:sp>
    </p:spTree>
    <p:extLst>
      <p:ext uri="{BB962C8B-B14F-4D97-AF65-F5344CB8AC3E}">
        <p14:creationId xmlns:p14="http://schemas.microsoft.com/office/powerpoint/2010/main" val="429084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heel(1)">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707</TotalTime>
  <Words>3964</Words>
  <Application>Microsoft Office PowerPoint</Application>
  <PresentationFormat>Widescreen</PresentationFormat>
  <Paragraphs>755</Paragraphs>
  <Slides>66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66</vt:i4>
      </vt:variant>
    </vt:vector>
  </HeadingPairs>
  <TitlesOfParts>
    <vt:vector size="76" baseType="lpstr">
      <vt:lpstr>Arial</vt:lpstr>
      <vt:lpstr>Calibri</vt:lpstr>
      <vt:lpstr>Calibri Light</vt:lpstr>
      <vt:lpstr>Century Schoolbook</vt:lpstr>
      <vt:lpstr>Symbol</vt:lpstr>
      <vt:lpstr>Tahoma</vt:lpstr>
      <vt:lpstr>Times New Roman</vt:lpstr>
      <vt:lpstr>Wingdings</vt:lpstr>
      <vt:lpstr>Wingdings 2</vt:lpstr>
      <vt:lpstr>Office Theme</vt:lpstr>
      <vt:lpstr>How to Identify Fraud Risk</vt:lpstr>
      <vt:lpstr>Speaker</vt:lpstr>
      <vt:lpstr>What this Class is About</vt:lpstr>
      <vt:lpstr>Our approach to transferring knowledge </vt:lpstr>
      <vt:lpstr>Thought Question #1</vt:lpstr>
      <vt:lpstr>Expression: Professional Skepticism</vt:lpstr>
      <vt:lpstr>Building Your Road Map to Become a Master of Fraud Risk</vt:lpstr>
      <vt:lpstr>Your Strategic Plan Thought Provoking Words</vt:lpstr>
      <vt:lpstr>Differently</vt:lpstr>
      <vt:lpstr>Logic</vt:lpstr>
      <vt:lpstr>Linked</vt:lpstr>
      <vt:lpstr>Superior Knowledge</vt:lpstr>
      <vt:lpstr>I.e. Superior Knowledge of an Address</vt:lpstr>
      <vt:lpstr>There is a Methodology</vt:lpstr>
      <vt:lpstr>Thought Question #2</vt:lpstr>
      <vt:lpstr>The Phrase</vt:lpstr>
      <vt:lpstr>What is Fraud?</vt:lpstr>
      <vt:lpstr>Audit Definitions of Fraud</vt:lpstr>
      <vt:lpstr>THREATS, VULNERABILITIES AND FRAUD RISKS (Leonard’s definition)</vt:lpstr>
      <vt:lpstr>Considering Fraud as Part of Every Audit</vt:lpstr>
      <vt:lpstr>What Is the Fraud Universe?</vt:lpstr>
      <vt:lpstr>My View of the Fraud Risk Universe</vt:lpstr>
      <vt:lpstr>Primary Fraud Risk Categories</vt:lpstr>
      <vt:lpstr>Definitions Of Major Categories</vt:lpstr>
      <vt:lpstr>Secondary Fraud Risk Categories</vt:lpstr>
      <vt:lpstr>Secondary Fraud Risk Categories</vt:lpstr>
      <vt:lpstr>Secondary Fraud Risk Categories</vt:lpstr>
      <vt:lpstr>Fraud Detection Dilemma</vt:lpstr>
      <vt:lpstr>Creating Your Audit Scope</vt:lpstr>
      <vt:lpstr>Offender and Victim Analysis</vt:lpstr>
      <vt:lpstr>Fraud Risk Structure</vt:lpstr>
      <vt:lpstr>Three Types of Fraud Risks</vt:lpstr>
      <vt:lpstr>Inherent Fraud Scheme Example: Disbursement</vt:lpstr>
      <vt:lpstr>Elements of a fraud risk statement</vt:lpstr>
      <vt:lpstr>Illustration of Fraud Risk for Auditors</vt:lpstr>
      <vt:lpstr>True of False</vt:lpstr>
      <vt:lpstr>Just A Different Look At Fraud Risk</vt:lpstr>
      <vt:lpstr>Just A Different Look At Fraud Risk</vt:lpstr>
      <vt:lpstr>Types of fraud risk statements</vt:lpstr>
      <vt:lpstr>Nuances by Type of Fraud Scheme</vt:lpstr>
      <vt:lpstr>How to Create a Comprehensive List of Fraud Risk Statements</vt:lpstr>
      <vt:lpstr>How Detailed do you Want Your Fraud Risk Statement?</vt:lpstr>
      <vt:lpstr>How Detailed do you Want Your Fraud Risk Statement?</vt:lpstr>
      <vt:lpstr>How Detailed do you Want Your Fraud Risk Statement?</vt:lpstr>
      <vt:lpstr>What a fraud risk statement looks like: Simple</vt:lpstr>
      <vt:lpstr>What a fraud risk statement looks like: Complex</vt:lpstr>
      <vt:lpstr>What a fraud risk statement looks like: Complex</vt:lpstr>
      <vt:lpstr>Inherent Fraud Schemes Theft of Monetary Funds (Reminder)</vt:lpstr>
      <vt:lpstr>Thought Question # 3</vt:lpstr>
      <vt:lpstr>There Are Three Categories of Vendors</vt:lpstr>
      <vt:lpstr>Three Types of False Company Schemes</vt:lpstr>
      <vt:lpstr>Understand the Fraud Risk Statement:  Pass Through Scheme</vt:lpstr>
      <vt:lpstr>Pass Thru Entity Fraud Risk Statement Version One-15</vt:lpstr>
      <vt:lpstr>Pass Thru Entity Fraud Risk Statement Version One</vt:lpstr>
      <vt:lpstr>Fraud Sophistication Chart Detection Of Fraud</vt:lpstr>
      <vt:lpstr>Sophistication Of Concealment</vt:lpstr>
      <vt:lpstr>How Does The Perpetrator Conceal Fraud?</vt:lpstr>
      <vt:lpstr>Fraud Concealment Linkage Master File Data</vt:lpstr>
      <vt:lpstr>Fraud Concealment Illustration Using a Bank Account Number</vt:lpstr>
      <vt:lpstr>How to Define the Audit Scope for Fraud Risk</vt:lpstr>
      <vt:lpstr>Practical Example: Payroll Fraud</vt:lpstr>
      <vt:lpstr>Inherent fraud schemes / fraud action</vt:lpstr>
      <vt:lpstr>Illustration of Fraud Risk Statement:  Ghost Employee</vt:lpstr>
      <vt:lpstr>My Parting Thoughts</vt:lpstr>
      <vt:lpstr>Thought Question #4</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 Vona</dc:creator>
  <cp:lastModifiedBy>Rosemary Obasi</cp:lastModifiedBy>
  <cp:revision>123</cp:revision>
  <cp:lastPrinted>2021-12-03T19:02:46Z</cp:lastPrinted>
  <dcterms:created xsi:type="dcterms:W3CDTF">2020-02-01T18:22:06Z</dcterms:created>
  <dcterms:modified xsi:type="dcterms:W3CDTF">2022-11-17T16:05:26Z</dcterms:modified>
</cp:coreProperties>
</file>